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494c6e7c3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de7bd43e7452f"/>
  </p:sldMasterIdLst>
  <p:sldIdLst>
    <p:sldId xmlns:r="http://schemas.openxmlformats.org/officeDocument/2006/relationships" id="256" r:id="R7f27cff14ca544aa"/>
    <p:sldId xmlns:r="http://schemas.openxmlformats.org/officeDocument/2006/relationships" id="257" r:id="R6e21735462c34c24"/>
    <p:sldId xmlns:r="http://schemas.openxmlformats.org/officeDocument/2006/relationships" id="258" r:id="R649f311261304604"/>
    <p:sldId xmlns:r="http://schemas.openxmlformats.org/officeDocument/2006/relationships" id="259" r:id="R34fda9f067044eb7"/>
    <p:sldId xmlns:r="http://schemas.openxmlformats.org/officeDocument/2006/relationships" id="260" r:id="Re145335647194ad1"/>
    <p:sldId xmlns:r="http://schemas.openxmlformats.org/officeDocument/2006/relationships" id="261" r:id="Rbaa6164d50414d43"/>
    <p:sldId xmlns:r="http://schemas.openxmlformats.org/officeDocument/2006/relationships" id="262" r:id="R5c73ff5d46b8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de7bd43e7452f" /><Relationship Type="http://schemas.openxmlformats.org/officeDocument/2006/relationships/slide" Target="/ppt/slides/slide1.xml" Id="R7f27cff14ca544aa" /><Relationship Type="http://schemas.openxmlformats.org/officeDocument/2006/relationships/slide" Target="/ppt/slides/slide2.xml" Id="R6e21735462c34c24" /><Relationship Type="http://schemas.openxmlformats.org/officeDocument/2006/relationships/slide" Target="/ppt/slides/slide3.xml" Id="R649f311261304604" /><Relationship Type="http://schemas.openxmlformats.org/officeDocument/2006/relationships/slide" Target="/ppt/slides/slide4.xml" Id="R34fda9f067044eb7" /><Relationship Type="http://schemas.openxmlformats.org/officeDocument/2006/relationships/slide" Target="/ppt/slides/slide5.xml" Id="Re145335647194ad1" /><Relationship Type="http://schemas.openxmlformats.org/officeDocument/2006/relationships/slide" Target="/ppt/slides/slide6.xml" Id="Rbaa6164d50414d43" /><Relationship Type="http://schemas.openxmlformats.org/officeDocument/2006/relationships/slide" Target="/ppt/slides/slide7.xml" Id="R5c73ff5d46b8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aa5439aa0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3e8d63074f89" /><Relationship Type="http://schemas.openxmlformats.org/officeDocument/2006/relationships/theme" Target="/ppt/slideMasters/theme/theme1.xml" Id="R10b96150691b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93e8d6307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d9002ec7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221c6e26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2d05a910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51b669abe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392f53e7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5d2add4fd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9c5c9cdd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