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6b7a6e6b4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0ae8aa8e24d55"/>
  </p:sldMasterIdLst>
  <p:sldIdLst>
    <p:sldId xmlns:r="http://schemas.openxmlformats.org/officeDocument/2006/relationships" id="256" r:id="R052eb93d8db04c0b"/>
    <p:sldId xmlns:r="http://schemas.openxmlformats.org/officeDocument/2006/relationships" id="257" r:id="R1d9a4ca4eddc4f7d"/>
    <p:sldId xmlns:r="http://schemas.openxmlformats.org/officeDocument/2006/relationships" id="258" r:id="R3b450af384be443a"/>
    <p:sldId xmlns:r="http://schemas.openxmlformats.org/officeDocument/2006/relationships" id="259" r:id="Rea0d63fe03fe4cd0"/>
    <p:sldId xmlns:r="http://schemas.openxmlformats.org/officeDocument/2006/relationships" id="260" r:id="R16c8cd76a28f49cb"/>
    <p:sldId xmlns:r="http://schemas.openxmlformats.org/officeDocument/2006/relationships" id="261" r:id="Rcc5ed4cd713c4a90"/>
    <p:sldId xmlns:r="http://schemas.openxmlformats.org/officeDocument/2006/relationships" id="262" r:id="R12d35c94c503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0ae8aa8e24d55" /><Relationship Type="http://schemas.openxmlformats.org/officeDocument/2006/relationships/slide" Target="/ppt/slides/slide1.xml" Id="R052eb93d8db04c0b" /><Relationship Type="http://schemas.openxmlformats.org/officeDocument/2006/relationships/slide" Target="/ppt/slides/slide2.xml" Id="R1d9a4ca4eddc4f7d" /><Relationship Type="http://schemas.openxmlformats.org/officeDocument/2006/relationships/slide" Target="/ppt/slides/slide3.xml" Id="R3b450af384be443a" /><Relationship Type="http://schemas.openxmlformats.org/officeDocument/2006/relationships/slide" Target="/ppt/slides/slide4.xml" Id="Rea0d63fe03fe4cd0" /><Relationship Type="http://schemas.openxmlformats.org/officeDocument/2006/relationships/slide" Target="/ppt/slides/slide5.xml" Id="R16c8cd76a28f49cb" /><Relationship Type="http://schemas.openxmlformats.org/officeDocument/2006/relationships/slide" Target="/ppt/slides/slide6.xml" Id="Rcc5ed4cd713c4a90" /><Relationship Type="http://schemas.openxmlformats.org/officeDocument/2006/relationships/slide" Target="/ppt/slides/slide7.xml" Id="R12d35c94c503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03a9bb076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c30e3b45b4169" /><Relationship Type="http://schemas.openxmlformats.org/officeDocument/2006/relationships/theme" Target="/ppt/slideMasters/theme/theme1.xml" Id="R30916ad2e326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c30e3b45b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f76bb39da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f670e70a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3b523a9bc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6a618eb1e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20f35dfc5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fbf5ad094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0b6b71a9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51 455 734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88 443 378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