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fa7fb74e2441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82f836fa744121"/>
  </p:sldMasterIdLst>
  <p:sldIdLst>
    <p:sldId xmlns:r="http://schemas.openxmlformats.org/officeDocument/2006/relationships" id="256" r:id="R172fea95aa724347"/>
    <p:sldId xmlns:r="http://schemas.openxmlformats.org/officeDocument/2006/relationships" id="257" r:id="R16460d6026cf4477"/>
    <p:sldId xmlns:r="http://schemas.openxmlformats.org/officeDocument/2006/relationships" id="258" r:id="R8eeba8fe44fb433c"/>
    <p:sldId xmlns:r="http://schemas.openxmlformats.org/officeDocument/2006/relationships" id="259" r:id="Ra0fe01a8d200472b"/>
    <p:sldId xmlns:r="http://schemas.openxmlformats.org/officeDocument/2006/relationships" id="260" r:id="Rcf06b05f930e426e"/>
    <p:sldId xmlns:r="http://schemas.openxmlformats.org/officeDocument/2006/relationships" id="261" r:id="Rd1965483b341488a"/>
    <p:sldId xmlns:r="http://schemas.openxmlformats.org/officeDocument/2006/relationships" id="262" r:id="Rb3cf38cd041f48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82f836fa744121" /><Relationship Type="http://schemas.openxmlformats.org/officeDocument/2006/relationships/slide" Target="/ppt/slides/slide1.xml" Id="R172fea95aa724347" /><Relationship Type="http://schemas.openxmlformats.org/officeDocument/2006/relationships/slide" Target="/ppt/slides/slide2.xml" Id="R16460d6026cf4477" /><Relationship Type="http://schemas.openxmlformats.org/officeDocument/2006/relationships/slide" Target="/ppt/slides/slide3.xml" Id="R8eeba8fe44fb433c" /><Relationship Type="http://schemas.openxmlformats.org/officeDocument/2006/relationships/slide" Target="/ppt/slides/slide4.xml" Id="Ra0fe01a8d200472b" /><Relationship Type="http://schemas.openxmlformats.org/officeDocument/2006/relationships/slide" Target="/ppt/slides/slide5.xml" Id="Rcf06b05f930e426e" /><Relationship Type="http://schemas.openxmlformats.org/officeDocument/2006/relationships/slide" Target="/ppt/slides/slide6.xml" Id="Rd1965483b341488a" /><Relationship Type="http://schemas.openxmlformats.org/officeDocument/2006/relationships/slide" Target="/ppt/slides/slide7.xml" Id="Rb3cf38cd041f48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323662eb9e43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8236fb1d14b67" /><Relationship Type="http://schemas.openxmlformats.org/officeDocument/2006/relationships/theme" Target="/ppt/slideMasters/theme/theme1.xml" Id="Rc3329b5868b741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78236fb1d14b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e4fa2e7c04f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d793ceed448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c5f1ffa6341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2fe1a670d40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a1a738fef47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7d69632a043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a36652c9b4c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T.W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T.W INVEST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1 558 432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1 580 857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3 144 341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TRYGVE  –  70,0 %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Fensfjordvegen 1621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921 968 124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