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faca4a35dc4b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f2132727af42f9"/>
  </p:sldMasterIdLst>
  <p:sldIdLst>
    <p:sldId xmlns:r="http://schemas.openxmlformats.org/officeDocument/2006/relationships" id="256" r:id="R11dfd25bf5064656"/>
    <p:sldId xmlns:r="http://schemas.openxmlformats.org/officeDocument/2006/relationships" id="257" r:id="Rab4d3b545b4a47e2"/>
    <p:sldId xmlns:r="http://schemas.openxmlformats.org/officeDocument/2006/relationships" id="258" r:id="Red9a5ef2e38d403b"/>
    <p:sldId xmlns:r="http://schemas.openxmlformats.org/officeDocument/2006/relationships" id="259" r:id="R6d7dd7bfb0484cc9"/>
    <p:sldId xmlns:r="http://schemas.openxmlformats.org/officeDocument/2006/relationships" id="260" r:id="R6831f058d9154396"/>
    <p:sldId xmlns:r="http://schemas.openxmlformats.org/officeDocument/2006/relationships" id="261" r:id="R3251414791434a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f2132727af42f9" /><Relationship Type="http://schemas.openxmlformats.org/officeDocument/2006/relationships/slide" Target="/ppt/slides/slide1.xml" Id="R11dfd25bf5064656" /><Relationship Type="http://schemas.openxmlformats.org/officeDocument/2006/relationships/slide" Target="/ppt/slides/slide2.xml" Id="Rab4d3b545b4a47e2" /><Relationship Type="http://schemas.openxmlformats.org/officeDocument/2006/relationships/slide" Target="/ppt/slides/slide3.xml" Id="Red9a5ef2e38d403b" /><Relationship Type="http://schemas.openxmlformats.org/officeDocument/2006/relationships/slide" Target="/ppt/slides/slide4.xml" Id="R6d7dd7bfb0484cc9" /><Relationship Type="http://schemas.openxmlformats.org/officeDocument/2006/relationships/slide" Target="/ppt/slides/slide5.xml" Id="R6831f058d9154396" /><Relationship Type="http://schemas.openxmlformats.org/officeDocument/2006/relationships/slide" Target="/ppt/slides/slide6.xml" Id="R3251414791434a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62d7e110641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5fc50492747e2" /><Relationship Type="http://schemas.openxmlformats.org/officeDocument/2006/relationships/theme" Target="/ppt/slideMasters/theme/theme1.xml" Id="R3d0154e23f9940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85fc50492747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50294d4cb48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aeb458f6e47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a38a024c248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8fb29370d40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61eefa4464d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2cb5a3c7148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Fensfjordvegen 1621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921 968 124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