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9f0e304de74c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46324dc63d4f6d"/>
  </p:sldMasterIdLst>
  <p:sldIdLst>
    <p:sldId xmlns:r="http://schemas.openxmlformats.org/officeDocument/2006/relationships" id="256" r:id="Rbe4614fd2d984bb5"/>
    <p:sldId xmlns:r="http://schemas.openxmlformats.org/officeDocument/2006/relationships" id="257" r:id="R46630c4cee7145ee"/>
    <p:sldId xmlns:r="http://schemas.openxmlformats.org/officeDocument/2006/relationships" id="258" r:id="Re103943f28144c00"/>
    <p:sldId xmlns:r="http://schemas.openxmlformats.org/officeDocument/2006/relationships" id="259" r:id="R5863ad6e15bb497b"/>
    <p:sldId xmlns:r="http://schemas.openxmlformats.org/officeDocument/2006/relationships" id="260" r:id="R8354baaba19b40d5"/>
    <p:sldId xmlns:r="http://schemas.openxmlformats.org/officeDocument/2006/relationships" id="261" r:id="R54ba463ea76a4887"/>
    <p:sldId xmlns:r="http://schemas.openxmlformats.org/officeDocument/2006/relationships" id="262" r:id="R3ce726902a2d41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6324dc63d4f6d" /><Relationship Type="http://schemas.openxmlformats.org/officeDocument/2006/relationships/slide" Target="/ppt/slides/slide1.xml" Id="Rbe4614fd2d984bb5" /><Relationship Type="http://schemas.openxmlformats.org/officeDocument/2006/relationships/slide" Target="/ppt/slides/slide2.xml" Id="R46630c4cee7145ee" /><Relationship Type="http://schemas.openxmlformats.org/officeDocument/2006/relationships/slide" Target="/ppt/slides/slide3.xml" Id="Re103943f28144c00" /><Relationship Type="http://schemas.openxmlformats.org/officeDocument/2006/relationships/slide" Target="/ppt/slides/slide4.xml" Id="R5863ad6e15bb497b" /><Relationship Type="http://schemas.openxmlformats.org/officeDocument/2006/relationships/slide" Target="/ppt/slides/slide5.xml" Id="R8354baaba19b40d5" /><Relationship Type="http://schemas.openxmlformats.org/officeDocument/2006/relationships/slide" Target="/ppt/slides/slide6.xml" Id="R54ba463ea76a4887" /><Relationship Type="http://schemas.openxmlformats.org/officeDocument/2006/relationships/slide" Target="/ppt/slides/slide7.xml" Id="R3ce726902a2d41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b20141cd94d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b971216f94760" /><Relationship Type="http://schemas.openxmlformats.org/officeDocument/2006/relationships/theme" Target="/ppt/slideMasters/theme/theme1.xml" Id="R1613eafb403141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fb971216f947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3fe0107ba4b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61a57c00a4f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90d56dd3b41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8e2efc4db41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c16b178414a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192d96e3140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6d4b4f00f40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ELWE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7 427 181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7 531 292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