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f023afc3867445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5eb15ea925147d5"/>
  </p:sldMasterIdLst>
  <p:sldIdLst>
    <p:sldId xmlns:r="http://schemas.openxmlformats.org/officeDocument/2006/relationships" id="256" r:id="R797f33ac979346a1"/>
    <p:sldId xmlns:r="http://schemas.openxmlformats.org/officeDocument/2006/relationships" id="257" r:id="R6e6ba213cf21444f"/>
    <p:sldId xmlns:r="http://schemas.openxmlformats.org/officeDocument/2006/relationships" id="258" r:id="R0c852b6f71e242f6"/>
    <p:sldId xmlns:r="http://schemas.openxmlformats.org/officeDocument/2006/relationships" id="259" r:id="R3d69dd24c5d74289"/>
    <p:sldId xmlns:r="http://schemas.openxmlformats.org/officeDocument/2006/relationships" id="260" r:id="Reac99a7fe91f4af6"/>
    <p:sldId xmlns:r="http://schemas.openxmlformats.org/officeDocument/2006/relationships" id="261" r:id="Rb8a63f90f3e34b3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eb15ea925147d5" /><Relationship Type="http://schemas.openxmlformats.org/officeDocument/2006/relationships/slide" Target="/ppt/slides/slide1.xml" Id="R797f33ac979346a1" /><Relationship Type="http://schemas.openxmlformats.org/officeDocument/2006/relationships/slide" Target="/ppt/slides/slide2.xml" Id="R6e6ba213cf21444f" /><Relationship Type="http://schemas.openxmlformats.org/officeDocument/2006/relationships/slide" Target="/ppt/slides/slide3.xml" Id="R0c852b6f71e242f6" /><Relationship Type="http://schemas.openxmlformats.org/officeDocument/2006/relationships/slide" Target="/ppt/slides/slide4.xml" Id="R3d69dd24c5d74289" /><Relationship Type="http://schemas.openxmlformats.org/officeDocument/2006/relationships/slide" Target="/ppt/slides/slide5.xml" Id="Reac99a7fe91f4af6" /><Relationship Type="http://schemas.openxmlformats.org/officeDocument/2006/relationships/slide" Target="/ppt/slides/slide6.xml" Id="Rb8a63f90f3e34b3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26adccbe134cb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15b12148d442cf" /><Relationship Type="http://schemas.openxmlformats.org/officeDocument/2006/relationships/theme" Target="/ppt/slideMasters/theme/theme1.xml" Id="Rd6d816e33cc74be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215b12148d442c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b76f597b94498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6be867949845b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32f9896bcf4f5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95c6f8c8ce4f2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5b7806b26d4bb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da23ec20d54f1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ELWE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ELWE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ELWE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ELWE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ELWE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ELWE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Hovden 36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5960 Dalsøyra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921 967 993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ELWE INVEST AS</a:t>
            </a:r>
          </a:p>
        </p:txBody>
      </p:sp>
    </p:spTree>
  </p:cSld>
  <p:clrMapOvr>
    <a:masterClrMapping xmlns:a="http://schemas.openxmlformats.org/drawingml/2006/main"/>
  </p:clrMapOvr>
</p:sld>
</file>