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3904de988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06ed44bcd42e2"/>
  </p:sldMasterIdLst>
  <p:sldIdLst>
    <p:sldId xmlns:r="http://schemas.openxmlformats.org/officeDocument/2006/relationships" id="256" r:id="R522e0ab836064c90"/>
    <p:sldId xmlns:r="http://schemas.openxmlformats.org/officeDocument/2006/relationships" id="257" r:id="R4870c33d89b54401"/>
    <p:sldId xmlns:r="http://schemas.openxmlformats.org/officeDocument/2006/relationships" id="258" r:id="R070048213b314d88"/>
    <p:sldId xmlns:r="http://schemas.openxmlformats.org/officeDocument/2006/relationships" id="259" r:id="R697ccfdf984e46b9"/>
    <p:sldId xmlns:r="http://schemas.openxmlformats.org/officeDocument/2006/relationships" id="260" r:id="R7c75c28414654aa4"/>
    <p:sldId xmlns:r="http://schemas.openxmlformats.org/officeDocument/2006/relationships" id="261" r:id="Re1161403e2d04f57"/>
    <p:sldId xmlns:r="http://schemas.openxmlformats.org/officeDocument/2006/relationships" id="262" r:id="R27fcbebbef37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06ed44bcd42e2" /><Relationship Type="http://schemas.openxmlformats.org/officeDocument/2006/relationships/slide" Target="/ppt/slides/slide1.xml" Id="R522e0ab836064c90" /><Relationship Type="http://schemas.openxmlformats.org/officeDocument/2006/relationships/slide" Target="/ppt/slides/slide2.xml" Id="R4870c33d89b54401" /><Relationship Type="http://schemas.openxmlformats.org/officeDocument/2006/relationships/slide" Target="/ppt/slides/slide3.xml" Id="R070048213b314d88" /><Relationship Type="http://schemas.openxmlformats.org/officeDocument/2006/relationships/slide" Target="/ppt/slides/slide4.xml" Id="R697ccfdf984e46b9" /><Relationship Type="http://schemas.openxmlformats.org/officeDocument/2006/relationships/slide" Target="/ppt/slides/slide5.xml" Id="R7c75c28414654aa4" /><Relationship Type="http://schemas.openxmlformats.org/officeDocument/2006/relationships/slide" Target="/ppt/slides/slide6.xml" Id="Re1161403e2d04f57" /><Relationship Type="http://schemas.openxmlformats.org/officeDocument/2006/relationships/slide" Target="/ppt/slides/slide7.xml" Id="R27fcbebbef37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918fee21e4f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688321c544161" /><Relationship Type="http://schemas.openxmlformats.org/officeDocument/2006/relationships/theme" Target="/ppt/slideMasters/theme/theme1.xml" Id="Rf4483f2c2480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688321c54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165ca4e36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da087e64a49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c16ce28eb48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82f0fa348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32a5b9a8a46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58e6aac6d4e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aa8eecbba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CAPEX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1 959 465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RELATIONS AS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EMSI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SUVEREN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KLAUSEN INVEST AS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921 966 105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