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2441b057644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61852350b44f76"/>
  </p:sldMasterIdLst>
  <p:sldIdLst>
    <p:sldId xmlns:r="http://schemas.openxmlformats.org/officeDocument/2006/relationships" id="256" r:id="R7a264f63cd6f431a"/>
    <p:sldId xmlns:r="http://schemas.openxmlformats.org/officeDocument/2006/relationships" id="257" r:id="R69e1aa5165b74099"/>
    <p:sldId xmlns:r="http://schemas.openxmlformats.org/officeDocument/2006/relationships" id="258" r:id="R57f2750d70fc431c"/>
    <p:sldId xmlns:r="http://schemas.openxmlformats.org/officeDocument/2006/relationships" id="259" r:id="Rf2c27fffe23c4f7d"/>
    <p:sldId xmlns:r="http://schemas.openxmlformats.org/officeDocument/2006/relationships" id="260" r:id="R06866b1c5ddb4d4a"/>
    <p:sldId xmlns:r="http://schemas.openxmlformats.org/officeDocument/2006/relationships" id="261" r:id="R2aef86035c3f4f88"/>
    <p:sldId xmlns:r="http://schemas.openxmlformats.org/officeDocument/2006/relationships" id="262" r:id="Rf176d5573eee4e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1852350b44f76" /><Relationship Type="http://schemas.openxmlformats.org/officeDocument/2006/relationships/slide" Target="/ppt/slides/slide1.xml" Id="R7a264f63cd6f431a" /><Relationship Type="http://schemas.openxmlformats.org/officeDocument/2006/relationships/slide" Target="/ppt/slides/slide2.xml" Id="R69e1aa5165b74099" /><Relationship Type="http://schemas.openxmlformats.org/officeDocument/2006/relationships/slide" Target="/ppt/slides/slide3.xml" Id="R57f2750d70fc431c" /><Relationship Type="http://schemas.openxmlformats.org/officeDocument/2006/relationships/slide" Target="/ppt/slides/slide4.xml" Id="Rf2c27fffe23c4f7d" /><Relationship Type="http://schemas.openxmlformats.org/officeDocument/2006/relationships/slide" Target="/ppt/slides/slide5.xml" Id="R06866b1c5ddb4d4a" /><Relationship Type="http://schemas.openxmlformats.org/officeDocument/2006/relationships/slide" Target="/ppt/slides/slide6.xml" Id="R2aef86035c3f4f88" /><Relationship Type="http://schemas.openxmlformats.org/officeDocument/2006/relationships/slide" Target="/ppt/slides/slide7.xml" Id="Rf176d5573eee4e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ac34417fb49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c2433f91f416b" /><Relationship Type="http://schemas.openxmlformats.org/officeDocument/2006/relationships/theme" Target="/ppt/slideMasters/theme/theme1.xml" Id="R9405adecfbca49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3c2433f91f41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d349c4d644c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989487b2e4a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490056f1b49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a0ff58dc044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00a98426f4c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5c009f6c04f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e9606872b4e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URBAN REUSE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 REUSE AS ble etablert [år] og holder til i Slemmestad.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7 914 418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−41 606 260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−83 543 638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149 625 081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969 308 740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NORDIC AS  –  57,5 %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NORDIC AS  –  42,5 %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Eternitveien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