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99cb32d01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1639426a14685"/>
  </p:sldMasterIdLst>
  <p:sldIdLst>
    <p:sldId xmlns:r="http://schemas.openxmlformats.org/officeDocument/2006/relationships" id="256" r:id="Rf0ad5e50e7f747a3"/>
    <p:sldId xmlns:r="http://schemas.openxmlformats.org/officeDocument/2006/relationships" id="257" r:id="R66190b58d8e04309"/>
    <p:sldId xmlns:r="http://schemas.openxmlformats.org/officeDocument/2006/relationships" id="258" r:id="Rf9e1feaaea5f4adc"/>
    <p:sldId xmlns:r="http://schemas.openxmlformats.org/officeDocument/2006/relationships" id="259" r:id="Rae57166dcaca4102"/>
    <p:sldId xmlns:r="http://schemas.openxmlformats.org/officeDocument/2006/relationships" id="260" r:id="Rbf2acdc5f9ba427a"/>
    <p:sldId xmlns:r="http://schemas.openxmlformats.org/officeDocument/2006/relationships" id="261" r:id="R8783f209ed554998"/>
    <p:sldId xmlns:r="http://schemas.openxmlformats.org/officeDocument/2006/relationships" id="262" r:id="R90d7529c6d5b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1639426a14685" /><Relationship Type="http://schemas.openxmlformats.org/officeDocument/2006/relationships/slide" Target="/ppt/slides/slide1.xml" Id="Rf0ad5e50e7f747a3" /><Relationship Type="http://schemas.openxmlformats.org/officeDocument/2006/relationships/slide" Target="/ppt/slides/slide2.xml" Id="R66190b58d8e04309" /><Relationship Type="http://schemas.openxmlformats.org/officeDocument/2006/relationships/slide" Target="/ppt/slides/slide3.xml" Id="Rf9e1feaaea5f4adc" /><Relationship Type="http://schemas.openxmlformats.org/officeDocument/2006/relationships/slide" Target="/ppt/slides/slide4.xml" Id="Rae57166dcaca4102" /><Relationship Type="http://schemas.openxmlformats.org/officeDocument/2006/relationships/slide" Target="/ppt/slides/slide5.xml" Id="Rbf2acdc5f9ba427a" /><Relationship Type="http://schemas.openxmlformats.org/officeDocument/2006/relationships/slide" Target="/ppt/slides/slide6.xml" Id="R8783f209ed554998" /><Relationship Type="http://schemas.openxmlformats.org/officeDocument/2006/relationships/slide" Target="/ppt/slides/slide7.xml" Id="R90d7529c6d5b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9a6367926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a0904e25e45fb" /><Relationship Type="http://schemas.openxmlformats.org/officeDocument/2006/relationships/theme" Target="/ppt/slideMasters/theme/theme1.xml" Id="Rcd733ca132c04c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a0904e25e45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7191c2d4340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fb08b674a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023e274f7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a7039a83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ab7622c63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1aa3380f4e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3580cf144c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