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ae29295a90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4cd70923684abf"/>
  </p:sldMasterIdLst>
  <p:sldIdLst>
    <p:sldId xmlns:r="http://schemas.openxmlformats.org/officeDocument/2006/relationships" id="256" r:id="R0eab6c82b13c48bd"/>
    <p:sldId xmlns:r="http://schemas.openxmlformats.org/officeDocument/2006/relationships" id="257" r:id="R0c63d782813d4cd2"/>
    <p:sldId xmlns:r="http://schemas.openxmlformats.org/officeDocument/2006/relationships" id="258" r:id="Rbdd03c9dc2c44c32"/>
    <p:sldId xmlns:r="http://schemas.openxmlformats.org/officeDocument/2006/relationships" id="259" r:id="Rb3fc0e76b4954e6b"/>
    <p:sldId xmlns:r="http://schemas.openxmlformats.org/officeDocument/2006/relationships" id="260" r:id="Rd081b959893b49bd"/>
    <p:sldId xmlns:r="http://schemas.openxmlformats.org/officeDocument/2006/relationships" id="261" r:id="Rc04f746cd5ad44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cd70923684abf" /><Relationship Type="http://schemas.openxmlformats.org/officeDocument/2006/relationships/slide" Target="/ppt/slides/slide1.xml" Id="R0eab6c82b13c48bd" /><Relationship Type="http://schemas.openxmlformats.org/officeDocument/2006/relationships/slide" Target="/ppt/slides/slide2.xml" Id="R0c63d782813d4cd2" /><Relationship Type="http://schemas.openxmlformats.org/officeDocument/2006/relationships/slide" Target="/ppt/slides/slide3.xml" Id="Rbdd03c9dc2c44c32" /><Relationship Type="http://schemas.openxmlformats.org/officeDocument/2006/relationships/slide" Target="/ppt/slides/slide4.xml" Id="Rb3fc0e76b4954e6b" /><Relationship Type="http://schemas.openxmlformats.org/officeDocument/2006/relationships/slide" Target="/ppt/slides/slide5.xml" Id="Rd081b959893b49bd" /><Relationship Type="http://schemas.openxmlformats.org/officeDocument/2006/relationships/slide" Target="/ppt/slides/slide6.xml" Id="Rc04f746cd5ad44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13a00a25f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4eda9b28b4b4e" /><Relationship Type="http://schemas.openxmlformats.org/officeDocument/2006/relationships/theme" Target="/ppt/slideMasters/theme/theme1.xml" Id="R52fb7393450a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4eda9b28b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8b35d61fe42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a2cea517046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10fa2b947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5c3785b6e4e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fb4334d3b4e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152944697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