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153bd1b08247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f929301d6643e2"/>
  </p:sldMasterIdLst>
  <p:sldIdLst>
    <p:sldId xmlns:r="http://schemas.openxmlformats.org/officeDocument/2006/relationships" id="256" r:id="R7936b0ce194842f4"/>
    <p:sldId xmlns:r="http://schemas.openxmlformats.org/officeDocument/2006/relationships" id="257" r:id="Rb2906227251c4b67"/>
    <p:sldId xmlns:r="http://schemas.openxmlformats.org/officeDocument/2006/relationships" id="258" r:id="Rb07700c5c4584740"/>
    <p:sldId xmlns:r="http://schemas.openxmlformats.org/officeDocument/2006/relationships" id="259" r:id="Rdf44a35d940c4315"/>
    <p:sldId xmlns:r="http://schemas.openxmlformats.org/officeDocument/2006/relationships" id="260" r:id="Raa83235e925841e0"/>
    <p:sldId xmlns:r="http://schemas.openxmlformats.org/officeDocument/2006/relationships" id="261" r:id="R42cd6cbb44a748e5"/>
    <p:sldId xmlns:r="http://schemas.openxmlformats.org/officeDocument/2006/relationships" id="262" r:id="R221d5fd07d2f40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929301d6643e2" /><Relationship Type="http://schemas.openxmlformats.org/officeDocument/2006/relationships/slide" Target="/ppt/slides/slide1.xml" Id="R7936b0ce194842f4" /><Relationship Type="http://schemas.openxmlformats.org/officeDocument/2006/relationships/slide" Target="/ppt/slides/slide2.xml" Id="Rb2906227251c4b67" /><Relationship Type="http://schemas.openxmlformats.org/officeDocument/2006/relationships/slide" Target="/ppt/slides/slide3.xml" Id="Rb07700c5c4584740" /><Relationship Type="http://schemas.openxmlformats.org/officeDocument/2006/relationships/slide" Target="/ppt/slides/slide4.xml" Id="Rdf44a35d940c4315" /><Relationship Type="http://schemas.openxmlformats.org/officeDocument/2006/relationships/slide" Target="/ppt/slides/slide5.xml" Id="Raa83235e925841e0" /><Relationship Type="http://schemas.openxmlformats.org/officeDocument/2006/relationships/slide" Target="/ppt/slides/slide6.xml" Id="R42cd6cbb44a748e5" /><Relationship Type="http://schemas.openxmlformats.org/officeDocument/2006/relationships/slide" Target="/ppt/slides/slide7.xml" Id="R221d5fd07d2f40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5d232a28345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1409859fb4bff" /><Relationship Type="http://schemas.openxmlformats.org/officeDocument/2006/relationships/theme" Target="/ppt/slideMasters/theme/theme1.xml" Id="R8a82656ca33d4a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e1409859fb4b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6d80ef22341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7d0d3a63748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a01cc00594f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095fd980842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2a6207fc54d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1b7067e394e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1dfd2163a47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GROUP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208 260 000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1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2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3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921 954 778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