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ce6f6dfeb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bde34fb2b14f35"/>
  </p:sldMasterIdLst>
  <p:sldIdLst>
    <p:sldId xmlns:r="http://schemas.openxmlformats.org/officeDocument/2006/relationships" id="256" r:id="R6eab0311904d4a25"/>
    <p:sldId xmlns:r="http://schemas.openxmlformats.org/officeDocument/2006/relationships" id="257" r:id="Rb31e9187567b4f42"/>
    <p:sldId xmlns:r="http://schemas.openxmlformats.org/officeDocument/2006/relationships" id="258" r:id="R21ec1245084049be"/>
    <p:sldId xmlns:r="http://schemas.openxmlformats.org/officeDocument/2006/relationships" id="259" r:id="Re3f433df30bc4e02"/>
    <p:sldId xmlns:r="http://schemas.openxmlformats.org/officeDocument/2006/relationships" id="260" r:id="R10b60dfecebf414e"/>
    <p:sldId xmlns:r="http://schemas.openxmlformats.org/officeDocument/2006/relationships" id="261" r:id="Reb3b03fd76514147"/>
    <p:sldId xmlns:r="http://schemas.openxmlformats.org/officeDocument/2006/relationships" id="262" r:id="Rf6fb8c9d636f4a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de34fb2b14f35" /><Relationship Type="http://schemas.openxmlformats.org/officeDocument/2006/relationships/slide" Target="/ppt/slides/slide1.xml" Id="R6eab0311904d4a25" /><Relationship Type="http://schemas.openxmlformats.org/officeDocument/2006/relationships/slide" Target="/ppt/slides/slide2.xml" Id="Rb31e9187567b4f42" /><Relationship Type="http://schemas.openxmlformats.org/officeDocument/2006/relationships/slide" Target="/ppt/slides/slide3.xml" Id="R21ec1245084049be" /><Relationship Type="http://schemas.openxmlformats.org/officeDocument/2006/relationships/slide" Target="/ppt/slides/slide4.xml" Id="Re3f433df30bc4e02" /><Relationship Type="http://schemas.openxmlformats.org/officeDocument/2006/relationships/slide" Target="/ppt/slides/slide5.xml" Id="R10b60dfecebf414e" /><Relationship Type="http://schemas.openxmlformats.org/officeDocument/2006/relationships/slide" Target="/ppt/slides/slide6.xml" Id="Reb3b03fd76514147" /><Relationship Type="http://schemas.openxmlformats.org/officeDocument/2006/relationships/slide" Target="/ppt/slides/slide7.xml" Id="Rf6fb8c9d636f4a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5bf9009ab44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1fa3c9dd0494f" /><Relationship Type="http://schemas.openxmlformats.org/officeDocument/2006/relationships/theme" Target="/ppt/slideMasters/theme/theme1.xml" Id="R776168949b144d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e1fa3c9dd049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4fd49193a42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ddf86b7ba4c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c3f9ae1d7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95598162b42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4fbf5d32042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a81ebba4a4b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ca4d7a2944d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208 260 000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1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2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3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