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4fe84d7e44f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cc4ad4c5d4418"/>
  </p:sldMasterIdLst>
  <p:sldIdLst>
    <p:sldId xmlns:r="http://schemas.openxmlformats.org/officeDocument/2006/relationships" id="256" r:id="Rd4524c3457cc4cfd"/>
    <p:sldId xmlns:r="http://schemas.openxmlformats.org/officeDocument/2006/relationships" id="257" r:id="R62247c3d22854989"/>
    <p:sldId xmlns:r="http://schemas.openxmlformats.org/officeDocument/2006/relationships" id="258" r:id="R24ed5cef24ff4a85"/>
    <p:sldId xmlns:r="http://schemas.openxmlformats.org/officeDocument/2006/relationships" id="259" r:id="R0764ba83934347ff"/>
    <p:sldId xmlns:r="http://schemas.openxmlformats.org/officeDocument/2006/relationships" id="260" r:id="R79dc2511894e4a7c"/>
    <p:sldId xmlns:r="http://schemas.openxmlformats.org/officeDocument/2006/relationships" id="261" r:id="Ra282bf1a69ce4425"/>
    <p:sldId xmlns:r="http://schemas.openxmlformats.org/officeDocument/2006/relationships" id="262" r:id="Reedb2ed56f8a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cc4ad4c5d4418" /><Relationship Type="http://schemas.openxmlformats.org/officeDocument/2006/relationships/slide" Target="/ppt/slides/slide1.xml" Id="Rd4524c3457cc4cfd" /><Relationship Type="http://schemas.openxmlformats.org/officeDocument/2006/relationships/slide" Target="/ppt/slides/slide2.xml" Id="R62247c3d22854989" /><Relationship Type="http://schemas.openxmlformats.org/officeDocument/2006/relationships/slide" Target="/ppt/slides/slide3.xml" Id="R24ed5cef24ff4a85" /><Relationship Type="http://schemas.openxmlformats.org/officeDocument/2006/relationships/slide" Target="/ppt/slides/slide4.xml" Id="R0764ba83934347ff" /><Relationship Type="http://schemas.openxmlformats.org/officeDocument/2006/relationships/slide" Target="/ppt/slides/slide5.xml" Id="R79dc2511894e4a7c" /><Relationship Type="http://schemas.openxmlformats.org/officeDocument/2006/relationships/slide" Target="/ppt/slides/slide6.xml" Id="Ra282bf1a69ce4425" /><Relationship Type="http://schemas.openxmlformats.org/officeDocument/2006/relationships/slide" Target="/ppt/slides/slide7.xml" Id="Reedb2ed56f8a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051582f6d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b2ca359b6459b" /><Relationship Type="http://schemas.openxmlformats.org/officeDocument/2006/relationships/theme" Target="/ppt/slideMasters/theme/theme1.xml" Id="R09f578016cfa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b2ca359b6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2f5e9a2c4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a3056d4b6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a85ee4add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5703c48d0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5b9de097d4e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a7b966fd242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c116e0741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KKA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473 487 975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473 290 704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473 021 564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1 618 097 125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KATHARINA KVASNES ANDRESEN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921 903 766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