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ae1703420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db3bd80944a26"/>
  </p:sldMasterIdLst>
  <p:sldIdLst>
    <p:sldId xmlns:r="http://schemas.openxmlformats.org/officeDocument/2006/relationships" id="256" r:id="R697d09e47e564a72"/>
    <p:sldId xmlns:r="http://schemas.openxmlformats.org/officeDocument/2006/relationships" id="257" r:id="Rd8441af2c8b14742"/>
    <p:sldId xmlns:r="http://schemas.openxmlformats.org/officeDocument/2006/relationships" id="258" r:id="Rac823862cca64301"/>
    <p:sldId xmlns:r="http://schemas.openxmlformats.org/officeDocument/2006/relationships" id="259" r:id="Rd8a4f24cd20a4de7"/>
    <p:sldId xmlns:r="http://schemas.openxmlformats.org/officeDocument/2006/relationships" id="260" r:id="Rb3f94d1e2bd04b7d"/>
    <p:sldId xmlns:r="http://schemas.openxmlformats.org/officeDocument/2006/relationships" id="261" r:id="Rb168184b41914f00"/>
    <p:sldId xmlns:r="http://schemas.openxmlformats.org/officeDocument/2006/relationships" id="262" r:id="R49fd3efb873c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db3bd80944a26" /><Relationship Type="http://schemas.openxmlformats.org/officeDocument/2006/relationships/slide" Target="/ppt/slides/slide1.xml" Id="R697d09e47e564a72" /><Relationship Type="http://schemas.openxmlformats.org/officeDocument/2006/relationships/slide" Target="/ppt/slides/slide2.xml" Id="Rd8441af2c8b14742" /><Relationship Type="http://schemas.openxmlformats.org/officeDocument/2006/relationships/slide" Target="/ppt/slides/slide3.xml" Id="Rac823862cca64301" /><Relationship Type="http://schemas.openxmlformats.org/officeDocument/2006/relationships/slide" Target="/ppt/slides/slide4.xml" Id="Rd8a4f24cd20a4de7" /><Relationship Type="http://schemas.openxmlformats.org/officeDocument/2006/relationships/slide" Target="/ppt/slides/slide5.xml" Id="Rb3f94d1e2bd04b7d" /><Relationship Type="http://schemas.openxmlformats.org/officeDocument/2006/relationships/slide" Target="/ppt/slides/slide6.xml" Id="Rb168184b41914f00" /><Relationship Type="http://schemas.openxmlformats.org/officeDocument/2006/relationships/slide" Target="/ppt/slides/slide7.xml" Id="R49fd3efb873c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2ba83ef58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05df5f414755" /><Relationship Type="http://schemas.openxmlformats.org/officeDocument/2006/relationships/theme" Target="/ppt/slideMasters/theme/theme1.xml" Id="R97fc2b94da37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d05df5f41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4757d1a542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9b7a6e96c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951af4ec6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f6862638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97c4ca92b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538b94d71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63db14f1a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AGA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170 043 758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149 307 876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148 553 744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1 395 444 666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1 533 767 143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ANDRESEN-THOMPSON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921 903 553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