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60b68ec16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04dd0b8d34438"/>
  </p:sldMasterIdLst>
  <p:sldIdLst>
    <p:sldId xmlns:r="http://schemas.openxmlformats.org/officeDocument/2006/relationships" id="256" r:id="R32e6d04ebee64199"/>
    <p:sldId xmlns:r="http://schemas.openxmlformats.org/officeDocument/2006/relationships" id="257" r:id="Rf0aeaf3e46e74dc7"/>
    <p:sldId xmlns:r="http://schemas.openxmlformats.org/officeDocument/2006/relationships" id="258" r:id="Ra5209c2867a84baa"/>
    <p:sldId xmlns:r="http://schemas.openxmlformats.org/officeDocument/2006/relationships" id="259" r:id="R61fe913c4c874461"/>
    <p:sldId xmlns:r="http://schemas.openxmlformats.org/officeDocument/2006/relationships" id="260" r:id="R7d8582cfc39d4641"/>
    <p:sldId xmlns:r="http://schemas.openxmlformats.org/officeDocument/2006/relationships" id="261" r:id="R6b0231cc94ed478f"/>
    <p:sldId xmlns:r="http://schemas.openxmlformats.org/officeDocument/2006/relationships" id="262" r:id="Rdecbe97ed4e1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04dd0b8d34438" /><Relationship Type="http://schemas.openxmlformats.org/officeDocument/2006/relationships/slide" Target="/ppt/slides/slide1.xml" Id="R32e6d04ebee64199" /><Relationship Type="http://schemas.openxmlformats.org/officeDocument/2006/relationships/slide" Target="/ppt/slides/slide2.xml" Id="Rf0aeaf3e46e74dc7" /><Relationship Type="http://schemas.openxmlformats.org/officeDocument/2006/relationships/slide" Target="/ppt/slides/slide3.xml" Id="Ra5209c2867a84baa" /><Relationship Type="http://schemas.openxmlformats.org/officeDocument/2006/relationships/slide" Target="/ppt/slides/slide4.xml" Id="R61fe913c4c874461" /><Relationship Type="http://schemas.openxmlformats.org/officeDocument/2006/relationships/slide" Target="/ppt/slides/slide5.xml" Id="R7d8582cfc39d4641" /><Relationship Type="http://schemas.openxmlformats.org/officeDocument/2006/relationships/slide" Target="/ppt/slides/slide6.xml" Id="R6b0231cc94ed478f" /><Relationship Type="http://schemas.openxmlformats.org/officeDocument/2006/relationships/slide" Target="/ppt/slides/slide7.xml" Id="Rdecbe97ed4e1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34aa9207a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3c8304bd4b5a" /><Relationship Type="http://schemas.openxmlformats.org/officeDocument/2006/relationships/theme" Target="/ppt/slideMasters/theme/theme1.xml" Id="Ra6ee3e348ad4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03c8304bd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4dd9d0465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e04aa92b345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2c6767ea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a87df48c3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2bc8b0acb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bdc2fb6a6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3910c257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7 249 732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18 331 420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DAG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921 893 035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