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d86c2fa4f341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692848eccb4824"/>
  </p:sldMasterIdLst>
  <p:sldIdLst>
    <p:sldId xmlns:r="http://schemas.openxmlformats.org/officeDocument/2006/relationships" id="256" r:id="Rb8dc84287fc84146"/>
    <p:sldId xmlns:r="http://schemas.openxmlformats.org/officeDocument/2006/relationships" id="257" r:id="Ree011a41d5e14135"/>
    <p:sldId xmlns:r="http://schemas.openxmlformats.org/officeDocument/2006/relationships" id="258" r:id="Rf1ae77f7137a478b"/>
    <p:sldId xmlns:r="http://schemas.openxmlformats.org/officeDocument/2006/relationships" id="259" r:id="Rcd3f45e2f4e14730"/>
    <p:sldId xmlns:r="http://schemas.openxmlformats.org/officeDocument/2006/relationships" id="260" r:id="R122cc2e1c10140d3"/>
    <p:sldId xmlns:r="http://schemas.openxmlformats.org/officeDocument/2006/relationships" id="261" r:id="Re4f866a346f24f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92848eccb4824" /><Relationship Type="http://schemas.openxmlformats.org/officeDocument/2006/relationships/slide" Target="/ppt/slides/slide1.xml" Id="Rb8dc84287fc84146" /><Relationship Type="http://schemas.openxmlformats.org/officeDocument/2006/relationships/slide" Target="/ppt/slides/slide2.xml" Id="Ree011a41d5e14135" /><Relationship Type="http://schemas.openxmlformats.org/officeDocument/2006/relationships/slide" Target="/ppt/slides/slide3.xml" Id="Rf1ae77f7137a478b" /><Relationship Type="http://schemas.openxmlformats.org/officeDocument/2006/relationships/slide" Target="/ppt/slides/slide4.xml" Id="Rcd3f45e2f4e14730" /><Relationship Type="http://schemas.openxmlformats.org/officeDocument/2006/relationships/slide" Target="/ppt/slides/slide5.xml" Id="R122cc2e1c10140d3" /><Relationship Type="http://schemas.openxmlformats.org/officeDocument/2006/relationships/slide" Target="/ppt/slides/slide6.xml" Id="Re4f866a346f24f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317d9f48543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388162ea84841" /><Relationship Type="http://schemas.openxmlformats.org/officeDocument/2006/relationships/theme" Target="/ppt/slideMasters/theme/theme1.xml" Id="Rb4b01e69810e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e388162ea8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6358da57b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0ffbc14b7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1d144fe0b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9436d9d745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065ee6514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638af63a444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921 893 035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DAB HOLDING AS</a:t>
            </a:r>
          </a:p>
        </p:txBody>
      </p:sp>
    </p:spTree>
  </p:cSld>
  <p:clrMapOvr>
    <a:masterClrMapping xmlns:a="http://schemas.openxmlformats.org/drawingml/2006/main"/>
  </p:clrMapOvr>
</p:sld>
</file>