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0d3245d27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ad3c8656e4618"/>
  </p:sldMasterIdLst>
  <p:sldIdLst>
    <p:sldId xmlns:r="http://schemas.openxmlformats.org/officeDocument/2006/relationships" id="256" r:id="R7a3f3319b1c2407e"/>
    <p:sldId xmlns:r="http://schemas.openxmlformats.org/officeDocument/2006/relationships" id="257" r:id="R0ea563a912dc4e33"/>
    <p:sldId xmlns:r="http://schemas.openxmlformats.org/officeDocument/2006/relationships" id="258" r:id="R6a10b79267b046c5"/>
    <p:sldId xmlns:r="http://schemas.openxmlformats.org/officeDocument/2006/relationships" id="259" r:id="R7c85359d38244213"/>
    <p:sldId xmlns:r="http://schemas.openxmlformats.org/officeDocument/2006/relationships" id="260" r:id="R30721550b7de4836"/>
    <p:sldId xmlns:r="http://schemas.openxmlformats.org/officeDocument/2006/relationships" id="261" r:id="Rb05925eec85a48af"/>
    <p:sldId xmlns:r="http://schemas.openxmlformats.org/officeDocument/2006/relationships" id="262" r:id="R7b215a382748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ad3c8656e4618" /><Relationship Type="http://schemas.openxmlformats.org/officeDocument/2006/relationships/slide" Target="/ppt/slides/slide1.xml" Id="R7a3f3319b1c2407e" /><Relationship Type="http://schemas.openxmlformats.org/officeDocument/2006/relationships/slide" Target="/ppt/slides/slide2.xml" Id="R0ea563a912dc4e33" /><Relationship Type="http://schemas.openxmlformats.org/officeDocument/2006/relationships/slide" Target="/ppt/slides/slide3.xml" Id="R6a10b79267b046c5" /><Relationship Type="http://schemas.openxmlformats.org/officeDocument/2006/relationships/slide" Target="/ppt/slides/slide4.xml" Id="R7c85359d38244213" /><Relationship Type="http://schemas.openxmlformats.org/officeDocument/2006/relationships/slide" Target="/ppt/slides/slide5.xml" Id="R30721550b7de4836" /><Relationship Type="http://schemas.openxmlformats.org/officeDocument/2006/relationships/slide" Target="/ppt/slides/slide6.xml" Id="Rb05925eec85a48af" /><Relationship Type="http://schemas.openxmlformats.org/officeDocument/2006/relationships/slide" Target="/ppt/slides/slide7.xml" Id="R7b215a382748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221f1c0a9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2d72f0264262" /><Relationship Type="http://schemas.openxmlformats.org/officeDocument/2006/relationships/theme" Target="/ppt/slideMasters/theme/theme1.xml" Id="R57ea4007830f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42d72f026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ce4a2826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a9f1b2c3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63e8eb3e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85f03744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c74e72549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3dad0d976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2af357da7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