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5c2f343e0d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ad7b9a1afc4ecf"/>
  </p:sldMasterIdLst>
  <p:sldIdLst>
    <p:sldId xmlns:r="http://schemas.openxmlformats.org/officeDocument/2006/relationships" id="256" r:id="R242b8f563f2343df"/>
    <p:sldId xmlns:r="http://schemas.openxmlformats.org/officeDocument/2006/relationships" id="257" r:id="Rcbce71e5093849a1"/>
    <p:sldId xmlns:r="http://schemas.openxmlformats.org/officeDocument/2006/relationships" id="258" r:id="Rf74b1e4fa49e4148"/>
    <p:sldId xmlns:r="http://schemas.openxmlformats.org/officeDocument/2006/relationships" id="259" r:id="R93b83a1274fa437b"/>
    <p:sldId xmlns:r="http://schemas.openxmlformats.org/officeDocument/2006/relationships" id="260" r:id="Rf700d3f144fd46e8"/>
    <p:sldId xmlns:r="http://schemas.openxmlformats.org/officeDocument/2006/relationships" id="261" r:id="R987781d9c008499c"/>
    <p:sldId xmlns:r="http://schemas.openxmlformats.org/officeDocument/2006/relationships" id="262" r:id="R4dbb66c99d2041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d7b9a1afc4ecf" /><Relationship Type="http://schemas.openxmlformats.org/officeDocument/2006/relationships/slide" Target="/ppt/slides/slide1.xml" Id="R242b8f563f2343df" /><Relationship Type="http://schemas.openxmlformats.org/officeDocument/2006/relationships/slide" Target="/ppt/slides/slide2.xml" Id="Rcbce71e5093849a1" /><Relationship Type="http://schemas.openxmlformats.org/officeDocument/2006/relationships/slide" Target="/ppt/slides/slide3.xml" Id="Rf74b1e4fa49e4148" /><Relationship Type="http://schemas.openxmlformats.org/officeDocument/2006/relationships/slide" Target="/ppt/slides/slide4.xml" Id="R93b83a1274fa437b" /><Relationship Type="http://schemas.openxmlformats.org/officeDocument/2006/relationships/slide" Target="/ppt/slides/slide5.xml" Id="Rf700d3f144fd46e8" /><Relationship Type="http://schemas.openxmlformats.org/officeDocument/2006/relationships/slide" Target="/ppt/slides/slide6.xml" Id="R987781d9c008499c" /><Relationship Type="http://schemas.openxmlformats.org/officeDocument/2006/relationships/slide" Target="/ppt/slides/slide7.xml" Id="R4dbb66c99d2041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7cf51596844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8238e7ace40ec" /><Relationship Type="http://schemas.openxmlformats.org/officeDocument/2006/relationships/theme" Target="/ppt/slideMasters/theme/theme1.xml" Id="R2cbe67bcce7b44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78238e7ace40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dd68406674f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d77f207f14a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2821009db44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8c1ea322942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c1756c0a646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7c92d46ff4e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e0dbd9bd146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ROCKSOLID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ROCKSOLID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66 778 409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67 487 222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HAARE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