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fdaee55c7b47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c2b6ff04984ff0"/>
  </p:sldMasterIdLst>
  <p:sldIdLst>
    <p:sldId xmlns:r="http://schemas.openxmlformats.org/officeDocument/2006/relationships" id="256" r:id="R6b91d4d3260f4822"/>
    <p:sldId xmlns:r="http://schemas.openxmlformats.org/officeDocument/2006/relationships" id="257" r:id="Rd10f80beaa4c45b8"/>
    <p:sldId xmlns:r="http://schemas.openxmlformats.org/officeDocument/2006/relationships" id="258" r:id="Rb5aa023449004289"/>
    <p:sldId xmlns:r="http://schemas.openxmlformats.org/officeDocument/2006/relationships" id="259" r:id="R490cbe31ad6e4be3"/>
    <p:sldId xmlns:r="http://schemas.openxmlformats.org/officeDocument/2006/relationships" id="260" r:id="R1e2c6fae03c54255"/>
    <p:sldId xmlns:r="http://schemas.openxmlformats.org/officeDocument/2006/relationships" id="261" r:id="Ra6c24aba75f2416f"/>
    <p:sldId xmlns:r="http://schemas.openxmlformats.org/officeDocument/2006/relationships" id="262" r:id="Rf03b75de689f4c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c2b6ff04984ff0" /><Relationship Type="http://schemas.openxmlformats.org/officeDocument/2006/relationships/slide" Target="/ppt/slides/slide1.xml" Id="R6b91d4d3260f4822" /><Relationship Type="http://schemas.openxmlformats.org/officeDocument/2006/relationships/slide" Target="/ppt/slides/slide2.xml" Id="Rd10f80beaa4c45b8" /><Relationship Type="http://schemas.openxmlformats.org/officeDocument/2006/relationships/slide" Target="/ppt/slides/slide3.xml" Id="Rb5aa023449004289" /><Relationship Type="http://schemas.openxmlformats.org/officeDocument/2006/relationships/slide" Target="/ppt/slides/slide4.xml" Id="R490cbe31ad6e4be3" /><Relationship Type="http://schemas.openxmlformats.org/officeDocument/2006/relationships/slide" Target="/ppt/slides/slide5.xml" Id="R1e2c6fae03c54255" /><Relationship Type="http://schemas.openxmlformats.org/officeDocument/2006/relationships/slide" Target="/ppt/slides/slide6.xml" Id="Ra6c24aba75f2416f" /><Relationship Type="http://schemas.openxmlformats.org/officeDocument/2006/relationships/slide" Target="/ppt/slides/slide7.xml" Id="Rf03b75de689f4c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278ba31c454d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ce2d727bd47cd" /><Relationship Type="http://schemas.openxmlformats.org/officeDocument/2006/relationships/theme" Target="/ppt/slideMasters/theme/theme1.xml" Id="R34423f6976614d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3ce2d727bd47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029e24e0645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a5c539b0648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1818a8e664f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1e5bc8d1b44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1e9aaa8a441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839dd5d3847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31718f2764d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FLYING ELEPHANT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FLYING ELEPHANT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−11 305 000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374 672 000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532 044 000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TY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 FLYVENDE ELEFANT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RAMA TO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LEVAIN CONSULTING AS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ROCKSOLID AS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53B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921 890 346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