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25735d728c43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80b1d8920b4f6b"/>
  </p:sldMasterIdLst>
  <p:sldIdLst>
    <p:sldId xmlns:r="http://schemas.openxmlformats.org/officeDocument/2006/relationships" id="256" r:id="Rc6862d47d6f44f44"/>
    <p:sldId xmlns:r="http://schemas.openxmlformats.org/officeDocument/2006/relationships" id="257" r:id="R3e7686218c4b40aa"/>
    <p:sldId xmlns:r="http://schemas.openxmlformats.org/officeDocument/2006/relationships" id="258" r:id="Rf1924d3cdd034e00"/>
    <p:sldId xmlns:r="http://schemas.openxmlformats.org/officeDocument/2006/relationships" id="259" r:id="Rc6d1c579df814fbc"/>
    <p:sldId xmlns:r="http://schemas.openxmlformats.org/officeDocument/2006/relationships" id="260" r:id="R4fe996e9936d458c"/>
    <p:sldId xmlns:r="http://schemas.openxmlformats.org/officeDocument/2006/relationships" id="261" r:id="R6928805472654485"/>
    <p:sldId xmlns:r="http://schemas.openxmlformats.org/officeDocument/2006/relationships" id="262" r:id="R5054821fc04443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80b1d8920b4f6b" /><Relationship Type="http://schemas.openxmlformats.org/officeDocument/2006/relationships/slide" Target="/ppt/slides/slide1.xml" Id="Rc6862d47d6f44f44" /><Relationship Type="http://schemas.openxmlformats.org/officeDocument/2006/relationships/slide" Target="/ppt/slides/slide2.xml" Id="R3e7686218c4b40aa" /><Relationship Type="http://schemas.openxmlformats.org/officeDocument/2006/relationships/slide" Target="/ppt/slides/slide3.xml" Id="Rf1924d3cdd034e00" /><Relationship Type="http://schemas.openxmlformats.org/officeDocument/2006/relationships/slide" Target="/ppt/slides/slide4.xml" Id="Rc6d1c579df814fbc" /><Relationship Type="http://schemas.openxmlformats.org/officeDocument/2006/relationships/slide" Target="/ppt/slides/slide5.xml" Id="R4fe996e9936d458c" /><Relationship Type="http://schemas.openxmlformats.org/officeDocument/2006/relationships/slide" Target="/ppt/slides/slide6.xml" Id="R6928805472654485" /><Relationship Type="http://schemas.openxmlformats.org/officeDocument/2006/relationships/slide" Target="/ppt/slides/slide7.xml" Id="R5054821fc04443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9bef6b78474a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84537e49d4090" /><Relationship Type="http://schemas.openxmlformats.org/officeDocument/2006/relationships/theme" Target="/ppt/slideMasters/theme/theme1.xml" Id="R025d68ee267b43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f84537e49d40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3468cae2647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5eba9874442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58746900246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f8a960d5f45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491aa46fd43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acfe22a9447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cd83d8ee24e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LOUIE INVESTOR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LOUIE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LOUIE INVESTOR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LOUIE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LOUIE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LOUIE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612 013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−7 358 638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51 793 866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458 121 101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469 485 649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LOUIE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KENNETH BENTSEN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LOUIE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921 890 192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LOUIE INVESTOR AS</a:t>
            </a:r>
          </a:p>
        </p:txBody>
      </p:sp>
    </p:spTree>
  </p:cSld>
  <p:clrMapOvr>
    <a:masterClrMapping xmlns:a="http://schemas.openxmlformats.org/drawingml/2006/main"/>
  </p:clrMapOvr>
</p:sld>
</file>