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809b73f5841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31abee39e64aad"/>
  </p:sldMasterIdLst>
  <p:sldIdLst>
    <p:sldId xmlns:r="http://schemas.openxmlformats.org/officeDocument/2006/relationships" id="256" r:id="Rf078d75c09fe4d7e"/>
    <p:sldId xmlns:r="http://schemas.openxmlformats.org/officeDocument/2006/relationships" id="257" r:id="R1ec91e6e30764f1c"/>
    <p:sldId xmlns:r="http://schemas.openxmlformats.org/officeDocument/2006/relationships" id="258" r:id="Rfff0627e516e4b61"/>
    <p:sldId xmlns:r="http://schemas.openxmlformats.org/officeDocument/2006/relationships" id="259" r:id="R989e38453f974390"/>
    <p:sldId xmlns:r="http://schemas.openxmlformats.org/officeDocument/2006/relationships" id="260" r:id="R2c64eadb7d014d0c"/>
    <p:sldId xmlns:r="http://schemas.openxmlformats.org/officeDocument/2006/relationships" id="261" r:id="R9d60031e39064fc2"/>
    <p:sldId xmlns:r="http://schemas.openxmlformats.org/officeDocument/2006/relationships" id="262" r:id="R3b912bc52eb449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1abee39e64aad" /><Relationship Type="http://schemas.openxmlformats.org/officeDocument/2006/relationships/slide" Target="/ppt/slides/slide1.xml" Id="Rf078d75c09fe4d7e" /><Relationship Type="http://schemas.openxmlformats.org/officeDocument/2006/relationships/slide" Target="/ppt/slides/slide2.xml" Id="R1ec91e6e30764f1c" /><Relationship Type="http://schemas.openxmlformats.org/officeDocument/2006/relationships/slide" Target="/ppt/slides/slide3.xml" Id="Rfff0627e516e4b61" /><Relationship Type="http://schemas.openxmlformats.org/officeDocument/2006/relationships/slide" Target="/ppt/slides/slide4.xml" Id="R989e38453f974390" /><Relationship Type="http://schemas.openxmlformats.org/officeDocument/2006/relationships/slide" Target="/ppt/slides/slide5.xml" Id="R2c64eadb7d014d0c" /><Relationship Type="http://schemas.openxmlformats.org/officeDocument/2006/relationships/slide" Target="/ppt/slides/slide6.xml" Id="R9d60031e39064fc2" /><Relationship Type="http://schemas.openxmlformats.org/officeDocument/2006/relationships/slide" Target="/ppt/slides/slide7.xml" Id="R3b912bc52eb449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c7a2582104a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0de82afb34c6e" /><Relationship Type="http://schemas.openxmlformats.org/officeDocument/2006/relationships/theme" Target="/ppt/slideMasters/theme/theme1.xml" Id="R2b17adf4294b44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a0de82afb3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15c592978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4b8777f884c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54bae870145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df9f3c503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9b03d067b4e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64cbbce7c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0075d9ecf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LANGSETH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LANGSETH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−239 017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5 754 128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17 352 135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30 332 636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FREWILLA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GRENNESS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HELBRA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FREWILLA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921 881 053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GRUPPEN AS</a:t>
            </a:r>
          </a:p>
        </p:txBody>
      </p:sp>
    </p:spTree>
  </p:cSld>
  <p:clrMapOvr>
    <a:masterClrMapping xmlns:a="http://schemas.openxmlformats.org/drawingml/2006/main"/>
  </p:clrMapOvr>
</p:sld>
</file>