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06f9b146b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e236f28c54077"/>
  </p:sldMasterIdLst>
  <p:sldIdLst>
    <p:sldId xmlns:r="http://schemas.openxmlformats.org/officeDocument/2006/relationships" id="256" r:id="R5001f891758c4e4e"/>
    <p:sldId xmlns:r="http://schemas.openxmlformats.org/officeDocument/2006/relationships" id="257" r:id="R1a35a440f49f4d5a"/>
    <p:sldId xmlns:r="http://schemas.openxmlformats.org/officeDocument/2006/relationships" id="258" r:id="R19973f5d568a489c"/>
    <p:sldId xmlns:r="http://schemas.openxmlformats.org/officeDocument/2006/relationships" id="259" r:id="R53e3e024dbc644f8"/>
    <p:sldId xmlns:r="http://schemas.openxmlformats.org/officeDocument/2006/relationships" id="260" r:id="Rf4644adc47ca4d38"/>
    <p:sldId xmlns:r="http://schemas.openxmlformats.org/officeDocument/2006/relationships" id="261" r:id="Rad58d4336bf74f31"/>
    <p:sldId xmlns:r="http://schemas.openxmlformats.org/officeDocument/2006/relationships" id="262" r:id="R854c39a131fc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e236f28c54077" /><Relationship Type="http://schemas.openxmlformats.org/officeDocument/2006/relationships/slide" Target="/ppt/slides/slide1.xml" Id="R5001f891758c4e4e" /><Relationship Type="http://schemas.openxmlformats.org/officeDocument/2006/relationships/slide" Target="/ppt/slides/slide2.xml" Id="R1a35a440f49f4d5a" /><Relationship Type="http://schemas.openxmlformats.org/officeDocument/2006/relationships/slide" Target="/ppt/slides/slide3.xml" Id="R19973f5d568a489c" /><Relationship Type="http://schemas.openxmlformats.org/officeDocument/2006/relationships/slide" Target="/ppt/slides/slide4.xml" Id="R53e3e024dbc644f8" /><Relationship Type="http://schemas.openxmlformats.org/officeDocument/2006/relationships/slide" Target="/ppt/slides/slide5.xml" Id="Rf4644adc47ca4d38" /><Relationship Type="http://schemas.openxmlformats.org/officeDocument/2006/relationships/slide" Target="/ppt/slides/slide6.xml" Id="Rad58d4336bf74f31" /><Relationship Type="http://schemas.openxmlformats.org/officeDocument/2006/relationships/slide" Target="/ppt/slides/slide7.xml" Id="R854c39a131fc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8094b64ea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60472531448d1" /><Relationship Type="http://schemas.openxmlformats.org/officeDocument/2006/relationships/theme" Target="/ppt/slideMasters/theme/theme1.xml" Id="Rbe8b85230b53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604725314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9555180d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c5a09072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39f37220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2b3f0446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25d6a786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6c1bab39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43df123e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