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91e40a6f5f4f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9d9de8545a48d2"/>
  </p:sldMasterIdLst>
  <p:sldIdLst>
    <p:sldId xmlns:r="http://schemas.openxmlformats.org/officeDocument/2006/relationships" id="256" r:id="Rd8cb3404ef0d4f16"/>
    <p:sldId xmlns:r="http://schemas.openxmlformats.org/officeDocument/2006/relationships" id="257" r:id="R6ae79b45a7d04371"/>
    <p:sldId xmlns:r="http://schemas.openxmlformats.org/officeDocument/2006/relationships" id="258" r:id="Rf4e78d0af3384d33"/>
    <p:sldId xmlns:r="http://schemas.openxmlformats.org/officeDocument/2006/relationships" id="259" r:id="R960fcb2428e849cd"/>
    <p:sldId xmlns:r="http://schemas.openxmlformats.org/officeDocument/2006/relationships" id="260" r:id="R401089cdb3004ae0"/>
    <p:sldId xmlns:r="http://schemas.openxmlformats.org/officeDocument/2006/relationships" id="261" r:id="R9899fec9af234452"/>
    <p:sldId xmlns:r="http://schemas.openxmlformats.org/officeDocument/2006/relationships" id="262" r:id="R4a20a0af7f514a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9d9de8545a48d2" /><Relationship Type="http://schemas.openxmlformats.org/officeDocument/2006/relationships/slide" Target="/ppt/slides/slide1.xml" Id="Rd8cb3404ef0d4f16" /><Relationship Type="http://schemas.openxmlformats.org/officeDocument/2006/relationships/slide" Target="/ppt/slides/slide2.xml" Id="R6ae79b45a7d04371" /><Relationship Type="http://schemas.openxmlformats.org/officeDocument/2006/relationships/slide" Target="/ppt/slides/slide3.xml" Id="Rf4e78d0af3384d33" /><Relationship Type="http://schemas.openxmlformats.org/officeDocument/2006/relationships/slide" Target="/ppt/slides/slide4.xml" Id="R960fcb2428e849cd" /><Relationship Type="http://schemas.openxmlformats.org/officeDocument/2006/relationships/slide" Target="/ppt/slides/slide5.xml" Id="R401089cdb3004ae0" /><Relationship Type="http://schemas.openxmlformats.org/officeDocument/2006/relationships/slide" Target="/ppt/slides/slide6.xml" Id="R9899fec9af234452" /><Relationship Type="http://schemas.openxmlformats.org/officeDocument/2006/relationships/slide" Target="/ppt/slides/slide7.xml" Id="R4a20a0af7f514a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4bc99923544e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db1c1fda640c2" /><Relationship Type="http://schemas.openxmlformats.org/officeDocument/2006/relationships/theme" Target="/ppt/slideMasters/theme/theme1.xml" Id="R3452d5768e5d4c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cdb1c1fda640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b8c599e3b46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2686241ce47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cac93efb140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13d2f181d4b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f6ae229cc4a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e654bd6364b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d7294ab2d4b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A.S. KVIA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A.S. KVIA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−188 897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4 223 159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68 307 040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68 770 216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KVIA ANNE SIRI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Arnebråtveien 145B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921 876 815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A.S. KVIA HOLDING AS</a:t>
            </a:r>
          </a:p>
        </p:txBody>
      </p:sp>
    </p:spTree>
  </p:cSld>
  <p:clrMapOvr>
    <a:masterClrMapping xmlns:a="http://schemas.openxmlformats.org/drawingml/2006/main"/>
  </p:clrMapOvr>
</p:sld>
</file>