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e41d7e51149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7da9800b24965"/>
  </p:sldMasterIdLst>
  <p:sldIdLst>
    <p:sldId xmlns:r="http://schemas.openxmlformats.org/officeDocument/2006/relationships" id="256" r:id="R514667560e79495c"/>
    <p:sldId xmlns:r="http://schemas.openxmlformats.org/officeDocument/2006/relationships" id="257" r:id="R0d0ae9b058af46f6"/>
    <p:sldId xmlns:r="http://schemas.openxmlformats.org/officeDocument/2006/relationships" id="258" r:id="Rec26c2ee5ae74b01"/>
    <p:sldId xmlns:r="http://schemas.openxmlformats.org/officeDocument/2006/relationships" id="259" r:id="R03ee36ce6039484a"/>
    <p:sldId xmlns:r="http://schemas.openxmlformats.org/officeDocument/2006/relationships" id="260" r:id="R96c7a4994c9b48fb"/>
    <p:sldId xmlns:r="http://schemas.openxmlformats.org/officeDocument/2006/relationships" id="261" r:id="R402e28e90b274b85"/>
    <p:sldId xmlns:r="http://schemas.openxmlformats.org/officeDocument/2006/relationships" id="262" r:id="Rf1b8c37c2cea44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7da9800b24965" /><Relationship Type="http://schemas.openxmlformats.org/officeDocument/2006/relationships/slide" Target="/ppt/slides/slide1.xml" Id="R514667560e79495c" /><Relationship Type="http://schemas.openxmlformats.org/officeDocument/2006/relationships/slide" Target="/ppt/slides/slide2.xml" Id="R0d0ae9b058af46f6" /><Relationship Type="http://schemas.openxmlformats.org/officeDocument/2006/relationships/slide" Target="/ppt/slides/slide3.xml" Id="Rec26c2ee5ae74b01" /><Relationship Type="http://schemas.openxmlformats.org/officeDocument/2006/relationships/slide" Target="/ppt/slides/slide4.xml" Id="R03ee36ce6039484a" /><Relationship Type="http://schemas.openxmlformats.org/officeDocument/2006/relationships/slide" Target="/ppt/slides/slide5.xml" Id="R96c7a4994c9b48fb" /><Relationship Type="http://schemas.openxmlformats.org/officeDocument/2006/relationships/slide" Target="/ppt/slides/slide6.xml" Id="R402e28e90b274b85" /><Relationship Type="http://schemas.openxmlformats.org/officeDocument/2006/relationships/slide" Target="/ppt/slides/slide7.xml" Id="Rf1b8c37c2cea44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e2dd7180a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e3117dac7497a" /><Relationship Type="http://schemas.openxmlformats.org/officeDocument/2006/relationships/theme" Target="/ppt/slideMasters/theme/theme1.xml" Id="Rb2898de013f243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e3117dac7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6ee217faf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7d9ca5ce843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0940f09f2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32697a2ac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0515caff9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4f7443a514d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0cb813f6d4e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64 866 958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64 988 909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