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6ecb58d45d46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0f061a778241b3"/>
  </p:sldMasterIdLst>
  <p:sldIdLst>
    <p:sldId xmlns:r="http://schemas.openxmlformats.org/officeDocument/2006/relationships" id="256" r:id="R05e6f88133a24970"/>
    <p:sldId xmlns:r="http://schemas.openxmlformats.org/officeDocument/2006/relationships" id="257" r:id="Rc3752753cda74f0f"/>
    <p:sldId xmlns:r="http://schemas.openxmlformats.org/officeDocument/2006/relationships" id="258" r:id="R7f98fa3879034c07"/>
    <p:sldId xmlns:r="http://schemas.openxmlformats.org/officeDocument/2006/relationships" id="259" r:id="Raf07c961bf8444b0"/>
    <p:sldId xmlns:r="http://schemas.openxmlformats.org/officeDocument/2006/relationships" id="260" r:id="Rb94a360f6b1647f6"/>
    <p:sldId xmlns:r="http://schemas.openxmlformats.org/officeDocument/2006/relationships" id="261" r:id="R486e532a7b64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f061a778241b3" /><Relationship Type="http://schemas.openxmlformats.org/officeDocument/2006/relationships/slide" Target="/ppt/slides/slide1.xml" Id="R05e6f88133a24970" /><Relationship Type="http://schemas.openxmlformats.org/officeDocument/2006/relationships/slide" Target="/ppt/slides/slide2.xml" Id="Rc3752753cda74f0f" /><Relationship Type="http://schemas.openxmlformats.org/officeDocument/2006/relationships/slide" Target="/ppt/slides/slide3.xml" Id="R7f98fa3879034c07" /><Relationship Type="http://schemas.openxmlformats.org/officeDocument/2006/relationships/slide" Target="/ppt/slides/slide4.xml" Id="Raf07c961bf8444b0" /><Relationship Type="http://schemas.openxmlformats.org/officeDocument/2006/relationships/slide" Target="/ppt/slides/slide5.xml" Id="Rb94a360f6b1647f6" /><Relationship Type="http://schemas.openxmlformats.org/officeDocument/2006/relationships/slide" Target="/ppt/slides/slide6.xml" Id="R486e532a7b64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ea3d92c324f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d6df26773447a" /><Relationship Type="http://schemas.openxmlformats.org/officeDocument/2006/relationships/theme" Target="/ppt/slideMasters/theme/theme1.xml" Id="R7107785d1bbd41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bd6df2677344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c2f6826cc4e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7290fb2b24f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1dba12d1d49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c4e05281743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ae8257ec643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c4143039248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KVIA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921 876 599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