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c200915794a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9f369e0b1a4b6e"/>
  </p:sldMasterIdLst>
  <p:sldIdLst>
    <p:sldId xmlns:r="http://schemas.openxmlformats.org/officeDocument/2006/relationships" id="256" r:id="R04d2688dccc24a2a"/>
    <p:sldId xmlns:r="http://schemas.openxmlformats.org/officeDocument/2006/relationships" id="257" r:id="R426c5b289a85496b"/>
    <p:sldId xmlns:r="http://schemas.openxmlformats.org/officeDocument/2006/relationships" id="258" r:id="R466c25b2e0f54c21"/>
    <p:sldId xmlns:r="http://schemas.openxmlformats.org/officeDocument/2006/relationships" id="259" r:id="R98f00ca8eacd44af"/>
    <p:sldId xmlns:r="http://schemas.openxmlformats.org/officeDocument/2006/relationships" id="260" r:id="R5750b649612e4b4c"/>
    <p:sldId xmlns:r="http://schemas.openxmlformats.org/officeDocument/2006/relationships" id="261" r:id="R012b9837d7df4594"/>
    <p:sldId xmlns:r="http://schemas.openxmlformats.org/officeDocument/2006/relationships" id="262" r:id="R5c651991e33c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f369e0b1a4b6e" /><Relationship Type="http://schemas.openxmlformats.org/officeDocument/2006/relationships/slide" Target="/ppt/slides/slide1.xml" Id="R04d2688dccc24a2a" /><Relationship Type="http://schemas.openxmlformats.org/officeDocument/2006/relationships/slide" Target="/ppt/slides/slide2.xml" Id="R426c5b289a85496b" /><Relationship Type="http://schemas.openxmlformats.org/officeDocument/2006/relationships/slide" Target="/ppt/slides/slide3.xml" Id="R466c25b2e0f54c21" /><Relationship Type="http://schemas.openxmlformats.org/officeDocument/2006/relationships/slide" Target="/ppt/slides/slide4.xml" Id="R98f00ca8eacd44af" /><Relationship Type="http://schemas.openxmlformats.org/officeDocument/2006/relationships/slide" Target="/ppt/slides/slide5.xml" Id="R5750b649612e4b4c" /><Relationship Type="http://schemas.openxmlformats.org/officeDocument/2006/relationships/slide" Target="/ppt/slides/slide6.xml" Id="R012b9837d7df4594" /><Relationship Type="http://schemas.openxmlformats.org/officeDocument/2006/relationships/slide" Target="/ppt/slides/slide7.xml" Id="R5c651991e33c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c5cdbc2d2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61bf50944516" /><Relationship Type="http://schemas.openxmlformats.org/officeDocument/2006/relationships/theme" Target="/ppt/slideMasters/theme/theme1.xml" Id="R0ee1a3e052f6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061bf5094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f314fbac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fbf0c17f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5553e95b4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1bfcb1ec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75d3f9f8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3be9fe6ca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ba2c0256f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