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0c62828f9743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add2bcb24342b3"/>
  </p:sldMasterIdLst>
  <p:sldIdLst>
    <p:sldId xmlns:r="http://schemas.openxmlformats.org/officeDocument/2006/relationships" id="256" r:id="Racef2de447cc4a18"/>
    <p:sldId xmlns:r="http://schemas.openxmlformats.org/officeDocument/2006/relationships" id="257" r:id="R6518f04f5a53423a"/>
    <p:sldId xmlns:r="http://schemas.openxmlformats.org/officeDocument/2006/relationships" id="258" r:id="Rf0597a4873fd4309"/>
    <p:sldId xmlns:r="http://schemas.openxmlformats.org/officeDocument/2006/relationships" id="259" r:id="R0c3c8ab16eb943a4"/>
    <p:sldId xmlns:r="http://schemas.openxmlformats.org/officeDocument/2006/relationships" id="260" r:id="R4e2a9b93b01441df"/>
    <p:sldId xmlns:r="http://schemas.openxmlformats.org/officeDocument/2006/relationships" id="261" r:id="Rd97b8315981a44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dd2bcb24342b3" /><Relationship Type="http://schemas.openxmlformats.org/officeDocument/2006/relationships/slide" Target="/ppt/slides/slide1.xml" Id="Racef2de447cc4a18" /><Relationship Type="http://schemas.openxmlformats.org/officeDocument/2006/relationships/slide" Target="/ppt/slides/slide2.xml" Id="R6518f04f5a53423a" /><Relationship Type="http://schemas.openxmlformats.org/officeDocument/2006/relationships/slide" Target="/ppt/slides/slide3.xml" Id="Rf0597a4873fd4309" /><Relationship Type="http://schemas.openxmlformats.org/officeDocument/2006/relationships/slide" Target="/ppt/slides/slide4.xml" Id="R0c3c8ab16eb943a4" /><Relationship Type="http://schemas.openxmlformats.org/officeDocument/2006/relationships/slide" Target="/ppt/slides/slide5.xml" Id="R4e2a9b93b01441df" /><Relationship Type="http://schemas.openxmlformats.org/officeDocument/2006/relationships/slide" Target="/ppt/slides/slide6.xml" Id="Rd97b8315981a44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683b69e9c4b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9aaaae1e1408c" /><Relationship Type="http://schemas.openxmlformats.org/officeDocument/2006/relationships/theme" Target="/ppt/slideMasters/theme/theme1.xml" Id="Rdd991558fe3e4f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59aaaae1e140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b974bfc484c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2a96e40264d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ed227548b4c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68c0ea43844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19c0da07a44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62679e4d74d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F&amp;A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921 862 873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