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99a081c08a4a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50d8e2bf74961"/>
  </p:sldMasterIdLst>
  <p:sldIdLst>
    <p:sldId xmlns:r="http://schemas.openxmlformats.org/officeDocument/2006/relationships" id="256" r:id="R70b5510352584e14"/>
    <p:sldId xmlns:r="http://schemas.openxmlformats.org/officeDocument/2006/relationships" id="257" r:id="R4e1f7fa094774616"/>
    <p:sldId xmlns:r="http://schemas.openxmlformats.org/officeDocument/2006/relationships" id="258" r:id="Rc639077a68704a9e"/>
    <p:sldId xmlns:r="http://schemas.openxmlformats.org/officeDocument/2006/relationships" id="259" r:id="Ra04b9932021b4ab2"/>
    <p:sldId xmlns:r="http://schemas.openxmlformats.org/officeDocument/2006/relationships" id="260" r:id="R7a2e90631244435d"/>
    <p:sldId xmlns:r="http://schemas.openxmlformats.org/officeDocument/2006/relationships" id="261" r:id="Rf567b7fc639e4cd9"/>
    <p:sldId xmlns:r="http://schemas.openxmlformats.org/officeDocument/2006/relationships" id="262" r:id="Rb4626924b933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50d8e2bf74961" /><Relationship Type="http://schemas.openxmlformats.org/officeDocument/2006/relationships/slide" Target="/ppt/slides/slide1.xml" Id="R70b5510352584e14" /><Relationship Type="http://schemas.openxmlformats.org/officeDocument/2006/relationships/slide" Target="/ppt/slides/slide2.xml" Id="R4e1f7fa094774616" /><Relationship Type="http://schemas.openxmlformats.org/officeDocument/2006/relationships/slide" Target="/ppt/slides/slide3.xml" Id="Rc639077a68704a9e" /><Relationship Type="http://schemas.openxmlformats.org/officeDocument/2006/relationships/slide" Target="/ppt/slides/slide4.xml" Id="Ra04b9932021b4ab2" /><Relationship Type="http://schemas.openxmlformats.org/officeDocument/2006/relationships/slide" Target="/ppt/slides/slide5.xml" Id="R7a2e90631244435d" /><Relationship Type="http://schemas.openxmlformats.org/officeDocument/2006/relationships/slide" Target="/ppt/slides/slide6.xml" Id="Rf567b7fc639e4cd9" /><Relationship Type="http://schemas.openxmlformats.org/officeDocument/2006/relationships/slide" Target="/ppt/slides/slide7.xml" Id="Rb4626924b933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509e67cca47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9b0a17ba149f2" /><Relationship Type="http://schemas.openxmlformats.org/officeDocument/2006/relationships/theme" Target="/ppt/slideMasters/theme/theme1.xml" Id="R612b9b57887a4a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49b0a17ba149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6e0e1e8bc44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10863247c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942136f5a4e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0c56ef3a642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fcc4e968849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1045f0d1341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0f9dbc0f943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4SIGHT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4SIGHT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17 314 375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1 524 989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7 113 583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4SIGHT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4SIGHT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921 862 229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4SIGHT AS</a:t>
            </a:r>
          </a:p>
        </p:txBody>
      </p:sp>
    </p:spTree>
  </p:cSld>
  <p:clrMapOvr>
    <a:masterClrMapping xmlns:a="http://schemas.openxmlformats.org/drawingml/2006/main"/>
  </p:clrMapOvr>
</p:sld>
</file>