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219bbdc44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131664ee14149"/>
  </p:sldMasterIdLst>
  <p:sldIdLst>
    <p:sldId xmlns:r="http://schemas.openxmlformats.org/officeDocument/2006/relationships" id="256" r:id="R9f35fc78f63043ec"/>
    <p:sldId xmlns:r="http://schemas.openxmlformats.org/officeDocument/2006/relationships" id="257" r:id="R77f90900ac6744e7"/>
    <p:sldId xmlns:r="http://schemas.openxmlformats.org/officeDocument/2006/relationships" id="258" r:id="Re7e8c2ab363547df"/>
    <p:sldId xmlns:r="http://schemas.openxmlformats.org/officeDocument/2006/relationships" id="259" r:id="Rd1c33ba876e849b3"/>
    <p:sldId xmlns:r="http://schemas.openxmlformats.org/officeDocument/2006/relationships" id="260" r:id="Re88a157af0e643a3"/>
    <p:sldId xmlns:r="http://schemas.openxmlformats.org/officeDocument/2006/relationships" id="261" r:id="R6df93e0374a84551"/>
    <p:sldId xmlns:r="http://schemas.openxmlformats.org/officeDocument/2006/relationships" id="262" r:id="R970480b86b9946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131664ee14149" /><Relationship Type="http://schemas.openxmlformats.org/officeDocument/2006/relationships/slide" Target="/ppt/slides/slide1.xml" Id="R9f35fc78f63043ec" /><Relationship Type="http://schemas.openxmlformats.org/officeDocument/2006/relationships/slide" Target="/ppt/slides/slide2.xml" Id="R77f90900ac6744e7" /><Relationship Type="http://schemas.openxmlformats.org/officeDocument/2006/relationships/slide" Target="/ppt/slides/slide3.xml" Id="Re7e8c2ab363547df" /><Relationship Type="http://schemas.openxmlformats.org/officeDocument/2006/relationships/slide" Target="/ppt/slides/slide4.xml" Id="Rd1c33ba876e849b3" /><Relationship Type="http://schemas.openxmlformats.org/officeDocument/2006/relationships/slide" Target="/ppt/slides/slide5.xml" Id="Re88a157af0e643a3" /><Relationship Type="http://schemas.openxmlformats.org/officeDocument/2006/relationships/slide" Target="/ppt/slides/slide6.xml" Id="R6df93e0374a84551" /><Relationship Type="http://schemas.openxmlformats.org/officeDocument/2006/relationships/slide" Target="/ppt/slides/slide7.xml" Id="R970480b86b9946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de307945d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c5084b918495d" /><Relationship Type="http://schemas.openxmlformats.org/officeDocument/2006/relationships/theme" Target="/ppt/slideMasters/theme/theme1.xml" Id="R42a1f5a7b0d04e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c5084b918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160e502f74a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b789604714b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acad58650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ec6e94d88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18bb4e580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88cf952034a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229a386f9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AS</a:t>
            </a:r>
          </a:p>
        </p:txBody>
      </p:sp>
    </p:spTree>
  </p:cSld>
  <p:clrMapOvr>
    <a:masterClrMapping xmlns:a="http://schemas.openxmlformats.org/drawingml/2006/main"/>
  </p:clrMapOvr>
</p:sld>
</file>