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4ac392ac1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7df65ce514db8"/>
  </p:sldMasterIdLst>
  <p:sldIdLst>
    <p:sldId xmlns:r="http://schemas.openxmlformats.org/officeDocument/2006/relationships" id="256" r:id="Rf25aaf12426b4437"/>
    <p:sldId xmlns:r="http://schemas.openxmlformats.org/officeDocument/2006/relationships" id="257" r:id="R069d89c98ac14d3a"/>
    <p:sldId xmlns:r="http://schemas.openxmlformats.org/officeDocument/2006/relationships" id="258" r:id="R44f1fc2680754118"/>
    <p:sldId xmlns:r="http://schemas.openxmlformats.org/officeDocument/2006/relationships" id="259" r:id="R1cd32f215e1b4121"/>
    <p:sldId xmlns:r="http://schemas.openxmlformats.org/officeDocument/2006/relationships" id="260" r:id="R94b7f6f7a06f4905"/>
    <p:sldId xmlns:r="http://schemas.openxmlformats.org/officeDocument/2006/relationships" id="261" r:id="R450bccb8e6c54091"/>
    <p:sldId xmlns:r="http://schemas.openxmlformats.org/officeDocument/2006/relationships" id="262" r:id="Rda25c0e30328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7df65ce514db8" /><Relationship Type="http://schemas.openxmlformats.org/officeDocument/2006/relationships/slide" Target="/ppt/slides/slide1.xml" Id="Rf25aaf12426b4437" /><Relationship Type="http://schemas.openxmlformats.org/officeDocument/2006/relationships/slide" Target="/ppt/slides/slide2.xml" Id="R069d89c98ac14d3a" /><Relationship Type="http://schemas.openxmlformats.org/officeDocument/2006/relationships/slide" Target="/ppt/slides/slide3.xml" Id="R44f1fc2680754118" /><Relationship Type="http://schemas.openxmlformats.org/officeDocument/2006/relationships/slide" Target="/ppt/slides/slide4.xml" Id="R1cd32f215e1b4121" /><Relationship Type="http://schemas.openxmlformats.org/officeDocument/2006/relationships/slide" Target="/ppt/slides/slide5.xml" Id="R94b7f6f7a06f4905" /><Relationship Type="http://schemas.openxmlformats.org/officeDocument/2006/relationships/slide" Target="/ppt/slides/slide6.xml" Id="R450bccb8e6c54091" /><Relationship Type="http://schemas.openxmlformats.org/officeDocument/2006/relationships/slide" Target="/ppt/slides/slide7.xml" Id="Rda25c0e30328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c72a98f21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2c0310c54bbd" /><Relationship Type="http://schemas.openxmlformats.org/officeDocument/2006/relationships/theme" Target="/ppt/slideMasters/theme/theme1.xml" Id="R9796cddf0fa9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32c0310c5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3658ae57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750ded7de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be1dfa3db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e9f5008f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b5ea6714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60f44168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d1f921b7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376 721 625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390 279 018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MARIELLA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MATHIAS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