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45d0b524684f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51a2fe97af460f"/>
  </p:sldMasterIdLst>
  <p:sldIdLst>
    <p:sldId xmlns:r="http://schemas.openxmlformats.org/officeDocument/2006/relationships" id="256" r:id="Re2a6d2f00d5d4f0b"/>
    <p:sldId xmlns:r="http://schemas.openxmlformats.org/officeDocument/2006/relationships" id="257" r:id="R4b3171cbd7854d4a"/>
    <p:sldId xmlns:r="http://schemas.openxmlformats.org/officeDocument/2006/relationships" id="258" r:id="Raa34ede438824a35"/>
    <p:sldId xmlns:r="http://schemas.openxmlformats.org/officeDocument/2006/relationships" id="259" r:id="R910d0ea046214ac9"/>
    <p:sldId xmlns:r="http://schemas.openxmlformats.org/officeDocument/2006/relationships" id="260" r:id="R4d408bed3f5446f6"/>
    <p:sldId xmlns:r="http://schemas.openxmlformats.org/officeDocument/2006/relationships" id="261" r:id="R1f399fd314d3499b"/>
    <p:sldId xmlns:r="http://schemas.openxmlformats.org/officeDocument/2006/relationships" id="262" r:id="Re47828b7c31840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51a2fe97af460f" /><Relationship Type="http://schemas.openxmlformats.org/officeDocument/2006/relationships/slide" Target="/ppt/slides/slide1.xml" Id="Re2a6d2f00d5d4f0b" /><Relationship Type="http://schemas.openxmlformats.org/officeDocument/2006/relationships/slide" Target="/ppt/slides/slide2.xml" Id="R4b3171cbd7854d4a" /><Relationship Type="http://schemas.openxmlformats.org/officeDocument/2006/relationships/slide" Target="/ppt/slides/slide3.xml" Id="Raa34ede438824a35" /><Relationship Type="http://schemas.openxmlformats.org/officeDocument/2006/relationships/slide" Target="/ppt/slides/slide4.xml" Id="R910d0ea046214ac9" /><Relationship Type="http://schemas.openxmlformats.org/officeDocument/2006/relationships/slide" Target="/ppt/slides/slide5.xml" Id="R4d408bed3f5446f6" /><Relationship Type="http://schemas.openxmlformats.org/officeDocument/2006/relationships/slide" Target="/ppt/slides/slide6.xml" Id="R1f399fd314d3499b" /><Relationship Type="http://schemas.openxmlformats.org/officeDocument/2006/relationships/slide" Target="/ppt/slides/slide7.xml" Id="Re47828b7c31840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3fd7275dff43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43809b1ba4bd7" /><Relationship Type="http://schemas.openxmlformats.org/officeDocument/2006/relationships/theme" Target="/ppt/slideMasters/theme/theme1.xml" Id="Red0a40e004754d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943809b1ba4b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72b86088c48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70f63a69e41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4f2e977c34a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357c3e39e49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d9389b4df41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81d2c54d147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15a9e08d34d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REALFORUM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REALFORUM GRUPPEN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−217 198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199 506 946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1 645 146 516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2 023 995 465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REALFORUM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921 857 217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