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ffdff0c71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e81458597413f"/>
  </p:sldMasterIdLst>
  <p:sldIdLst>
    <p:sldId xmlns:r="http://schemas.openxmlformats.org/officeDocument/2006/relationships" id="256" r:id="R878a6258d2194d70"/>
    <p:sldId xmlns:r="http://schemas.openxmlformats.org/officeDocument/2006/relationships" id="257" r:id="R4e85eb07bd8b4462"/>
    <p:sldId xmlns:r="http://schemas.openxmlformats.org/officeDocument/2006/relationships" id="258" r:id="R1ec463e15a29492d"/>
    <p:sldId xmlns:r="http://schemas.openxmlformats.org/officeDocument/2006/relationships" id="259" r:id="R65d9c65649a14263"/>
    <p:sldId xmlns:r="http://schemas.openxmlformats.org/officeDocument/2006/relationships" id="260" r:id="R9dc4139de2a04809"/>
    <p:sldId xmlns:r="http://schemas.openxmlformats.org/officeDocument/2006/relationships" id="261" r:id="Rb8d171a3cb084a3e"/>
    <p:sldId xmlns:r="http://schemas.openxmlformats.org/officeDocument/2006/relationships" id="262" r:id="Rcefb38c41a80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e81458597413f" /><Relationship Type="http://schemas.openxmlformats.org/officeDocument/2006/relationships/slide" Target="/ppt/slides/slide1.xml" Id="R878a6258d2194d70" /><Relationship Type="http://schemas.openxmlformats.org/officeDocument/2006/relationships/slide" Target="/ppt/slides/slide2.xml" Id="R4e85eb07bd8b4462" /><Relationship Type="http://schemas.openxmlformats.org/officeDocument/2006/relationships/slide" Target="/ppt/slides/slide3.xml" Id="R1ec463e15a29492d" /><Relationship Type="http://schemas.openxmlformats.org/officeDocument/2006/relationships/slide" Target="/ppt/slides/slide4.xml" Id="R65d9c65649a14263" /><Relationship Type="http://schemas.openxmlformats.org/officeDocument/2006/relationships/slide" Target="/ppt/slides/slide5.xml" Id="R9dc4139de2a04809" /><Relationship Type="http://schemas.openxmlformats.org/officeDocument/2006/relationships/slide" Target="/ppt/slides/slide6.xml" Id="Rb8d171a3cb084a3e" /><Relationship Type="http://schemas.openxmlformats.org/officeDocument/2006/relationships/slide" Target="/ppt/slides/slide7.xml" Id="Rcefb38c41a80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a491b2ed9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581bf1344bec" /><Relationship Type="http://schemas.openxmlformats.org/officeDocument/2006/relationships/theme" Target="/ppt/slideMasters/theme/theme1.xml" Id="R7c9313a3326f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5581bf134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22ef7ea0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584fe5ffd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cccd910a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54776e044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27bed0f90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17d17271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f46a8cb0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BRATTOPSA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BRATTOPSA INVEST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18 235 794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232 281 193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235 302 414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TROMMESTAD ANNE HESTNESS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Hestness Trommestad, Tybakken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