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e089890ee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985d23e6d4ee1"/>
  </p:sldMasterIdLst>
  <p:sldIdLst>
    <p:sldId xmlns:r="http://schemas.openxmlformats.org/officeDocument/2006/relationships" id="256" r:id="Rbc6742dd92d54ba6"/>
    <p:sldId xmlns:r="http://schemas.openxmlformats.org/officeDocument/2006/relationships" id="257" r:id="Ra524f3b838fc4953"/>
    <p:sldId xmlns:r="http://schemas.openxmlformats.org/officeDocument/2006/relationships" id="258" r:id="R58f72849bcfb41c1"/>
    <p:sldId xmlns:r="http://schemas.openxmlformats.org/officeDocument/2006/relationships" id="259" r:id="Rb63943f852714058"/>
    <p:sldId xmlns:r="http://schemas.openxmlformats.org/officeDocument/2006/relationships" id="260" r:id="Rf6a85c0317ca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985d23e6d4ee1" /><Relationship Type="http://schemas.openxmlformats.org/officeDocument/2006/relationships/slide" Target="/ppt/slides/slide1.xml" Id="Rbc6742dd92d54ba6" /><Relationship Type="http://schemas.openxmlformats.org/officeDocument/2006/relationships/slide" Target="/ppt/slides/slide2.xml" Id="Ra524f3b838fc4953" /><Relationship Type="http://schemas.openxmlformats.org/officeDocument/2006/relationships/slide" Target="/ppt/slides/slide3.xml" Id="R58f72849bcfb41c1" /><Relationship Type="http://schemas.openxmlformats.org/officeDocument/2006/relationships/slide" Target="/ppt/slides/slide4.xml" Id="Rb63943f852714058" /><Relationship Type="http://schemas.openxmlformats.org/officeDocument/2006/relationships/slide" Target="/ppt/slides/slide5.xml" Id="Rf6a85c0317ca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3da7b9a9e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e1283e7ad4cac" /><Relationship Type="http://schemas.openxmlformats.org/officeDocument/2006/relationships/theme" Target="/ppt/slideMasters/theme/theme1.xml" Id="R0b3d896e0b44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e1283e7ad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75efdf3f0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1f528406e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8afeb1315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da557e94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c98e40ff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