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31a40d100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38a2e407f4385"/>
  </p:sldMasterIdLst>
  <p:sldIdLst>
    <p:sldId xmlns:r="http://schemas.openxmlformats.org/officeDocument/2006/relationships" id="256" r:id="R7c61ad1969974ed3"/>
    <p:sldId xmlns:r="http://schemas.openxmlformats.org/officeDocument/2006/relationships" id="257" r:id="Rf2839f9c21544a2d"/>
    <p:sldId xmlns:r="http://schemas.openxmlformats.org/officeDocument/2006/relationships" id="258" r:id="R3919c089f128404d"/>
    <p:sldId xmlns:r="http://schemas.openxmlformats.org/officeDocument/2006/relationships" id="259" r:id="Reb17771e9086480e"/>
    <p:sldId xmlns:r="http://schemas.openxmlformats.org/officeDocument/2006/relationships" id="260" r:id="R2a61b5b43cee44b6"/>
    <p:sldId xmlns:r="http://schemas.openxmlformats.org/officeDocument/2006/relationships" id="261" r:id="R47e4f88b623e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38a2e407f4385" /><Relationship Type="http://schemas.openxmlformats.org/officeDocument/2006/relationships/slide" Target="/ppt/slides/slide1.xml" Id="R7c61ad1969974ed3" /><Relationship Type="http://schemas.openxmlformats.org/officeDocument/2006/relationships/slide" Target="/ppt/slides/slide2.xml" Id="Rf2839f9c21544a2d" /><Relationship Type="http://schemas.openxmlformats.org/officeDocument/2006/relationships/slide" Target="/ppt/slides/slide3.xml" Id="R3919c089f128404d" /><Relationship Type="http://schemas.openxmlformats.org/officeDocument/2006/relationships/slide" Target="/ppt/slides/slide4.xml" Id="Reb17771e9086480e" /><Relationship Type="http://schemas.openxmlformats.org/officeDocument/2006/relationships/slide" Target="/ppt/slides/slide5.xml" Id="R2a61b5b43cee44b6" /><Relationship Type="http://schemas.openxmlformats.org/officeDocument/2006/relationships/slide" Target="/ppt/slides/slide6.xml" Id="R47e4f88b623e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8e01c1400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a81a820d345d5" /><Relationship Type="http://schemas.openxmlformats.org/officeDocument/2006/relationships/theme" Target="/ppt/slideMasters/theme/theme1.xml" Id="R3824cb98b1a8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a81a820d3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d77ea32e9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d5e83cd2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f4443994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3568609a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a81dd443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a3ef1d88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