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4a678cf3c949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560dcc8e3a4770"/>
  </p:sldMasterIdLst>
  <p:sldIdLst>
    <p:sldId xmlns:r="http://schemas.openxmlformats.org/officeDocument/2006/relationships" id="256" r:id="R6992b22008be4cad"/>
    <p:sldId xmlns:r="http://schemas.openxmlformats.org/officeDocument/2006/relationships" id="257" r:id="R3f6afc3364ac4f98"/>
    <p:sldId xmlns:r="http://schemas.openxmlformats.org/officeDocument/2006/relationships" id="258" r:id="Rf5c2d6cfa6bc4f8f"/>
    <p:sldId xmlns:r="http://schemas.openxmlformats.org/officeDocument/2006/relationships" id="259" r:id="Ra00a6cf463234438"/>
    <p:sldId xmlns:r="http://schemas.openxmlformats.org/officeDocument/2006/relationships" id="260" r:id="Rbc2bde70704e4ba4"/>
    <p:sldId xmlns:r="http://schemas.openxmlformats.org/officeDocument/2006/relationships" id="261" r:id="Rfb4bc37183fc421f"/>
    <p:sldId xmlns:r="http://schemas.openxmlformats.org/officeDocument/2006/relationships" id="262" r:id="Re5eb9c1521a343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560dcc8e3a4770" /><Relationship Type="http://schemas.openxmlformats.org/officeDocument/2006/relationships/slide" Target="/ppt/slides/slide1.xml" Id="R6992b22008be4cad" /><Relationship Type="http://schemas.openxmlformats.org/officeDocument/2006/relationships/slide" Target="/ppt/slides/slide2.xml" Id="R3f6afc3364ac4f98" /><Relationship Type="http://schemas.openxmlformats.org/officeDocument/2006/relationships/slide" Target="/ppt/slides/slide3.xml" Id="Rf5c2d6cfa6bc4f8f" /><Relationship Type="http://schemas.openxmlformats.org/officeDocument/2006/relationships/slide" Target="/ppt/slides/slide4.xml" Id="Ra00a6cf463234438" /><Relationship Type="http://schemas.openxmlformats.org/officeDocument/2006/relationships/slide" Target="/ppt/slides/slide5.xml" Id="Rbc2bde70704e4ba4" /><Relationship Type="http://schemas.openxmlformats.org/officeDocument/2006/relationships/slide" Target="/ppt/slides/slide6.xml" Id="Rfb4bc37183fc421f" /><Relationship Type="http://schemas.openxmlformats.org/officeDocument/2006/relationships/slide" Target="/ppt/slides/slide7.xml" Id="Re5eb9c1521a343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321af31f1c4f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232e542c24f65" /><Relationship Type="http://schemas.openxmlformats.org/officeDocument/2006/relationships/theme" Target="/ppt/slideMasters/theme/theme1.xml" Id="Rbd8ee636d2fe40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f232e542c24f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a62a15faf44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627383b0514d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7ef797eb74e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a736c7c734a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8669082c44a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770242b8248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96b42761642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SKORVESTØLEN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SKORVESTØLEN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SKORVESTØLEN HOLDING AS ble etablert [år] og holder til i Vettre.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SKORVESTØLEN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SKORVESTØLEN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SKORVESTØLEN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161 045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7 496 161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7 561 559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SKORVESTØLEN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PALM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LINE GUNN STØA PALM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SKORVESTØLEN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Skytterveien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1392 Vettre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921 788 797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SKORVESTØLEN HOLDING AS</a:t>
            </a:r>
          </a:p>
        </p:txBody>
      </p:sp>
    </p:spTree>
  </p:cSld>
  <p:clrMapOvr>
    <a:masterClrMapping xmlns:a="http://schemas.openxmlformats.org/drawingml/2006/main"/>
  </p:clrMapOvr>
</p:sld>
</file>