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e23a002f7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d62f6d8124ca3"/>
  </p:sldMasterIdLst>
  <p:sldIdLst>
    <p:sldId xmlns:r="http://schemas.openxmlformats.org/officeDocument/2006/relationships" id="256" r:id="R8966d7efa02f4bfd"/>
    <p:sldId xmlns:r="http://schemas.openxmlformats.org/officeDocument/2006/relationships" id="257" r:id="Rece3a0bdbb574823"/>
    <p:sldId xmlns:r="http://schemas.openxmlformats.org/officeDocument/2006/relationships" id="258" r:id="Rf046f62465bd48a4"/>
    <p:sldId xmlns:r="http://schemas.openxmlformats.org/officeDocument/2006/relationships" id="259" r:id="R238094297f08450c"/>
    <p:sldId xmlns:r="http://schemas.openxmlformats.org/officeDocument/2006/relationships" id="260" r:id="R56ef8adf0ffe4920"/>
    <p:sldId xmlns:r="http://schemas.openxmlformats.org/officeDocument/2006/relationships" id="261" r:id="Rb3f8b2e4c5f74d13"/>
    <p:sldId xmlns:r="http://schemas.openxmlformats.org/officeDocument/2006/relationships" id="262" r:id="R8cbe2475f977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d62f6d8124ca3" /><Relationship Type="http://schemas.openxmlformats.org/officeDocument/2006/relationships/slide" Target="/ppt/slides/slide1.xml" Id="R8966d7efa02f4bfd" /><Relationship Type="http://schemas.openxmlformats.org/officeDocument/2006/relationships/slide" Target="/ppt/slides/slide2.xml" Id="Rece3a0bdbb574823" /><Relationship Type="http://schemas.openxmlformats.org/officeDocument/2006/relationships/slide" Target="/ppt/slides/slide3.xml" Id="Rf046f62465bd48a4" /><Relationship Type="http://schemas.openxmlformats.org/officeDocument/2006/relationships/slide" Target="/ppt/slides/slide4.xml" Id="R238094297f08450c" /><Relationship Type="http://schemas.openxmlformats.org/officeDocument/2006/relationships/slide" Target="/ppt/slides/slide5.xml" Id="R56ef8adf0ffe4920" /><Relationship Type="http://schemas.openxmlformats.org/officeDocument/2006/relationships/slide" Target="/ppt/slides/slide6.xml" Id="Rb3f8b2e4c5f74d13" /><Relationship Type="http://schemas.openxmlformats.org/officeDocument/2006/relationships/slide" Target="/ppt/slides/slide7.xml" Id="R8cbe2475f977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892f82e03e47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cb2d01f444d1b" /><Relationship Type="http://schemas.openxmlformats.org/officeDocument/2006/relationships/theme" Target="/ppt/slideMasters/theme/theme1.xml" Id="Rdbcb222a620c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cb2d01f44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49789c734a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8892f6caf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58600f74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63196a4e2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cdede4ba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76dafbb17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5924ec0d43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GLOBAL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GLOBAL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810 209 000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9 235 114 000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13 813 292 000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GLOBAL AS</a:t>
            </a:r>
          </a:p>
        </p:txBody>
      </p:sp>
    </p:spTree>
  </p:cSld>
  <p:clrMapOvr>
    <a:masterClrMapping xmlns:a="http://schemas.openxmlformats.org/drawingml/2006/main"/>
  </p:clrMapOvr>
</p:sld>
</file>