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c089c132b7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f3955b0914e76"/>
  </p:sldMasterIdLst>
  <p:sldIdLst>
    <p:sldId xmlns:r="http://schemas.openxmlformats.org/officeDocument/2006/relationships" id="256" r:id="Rf6741827a5cd4f42"/>
    <p:sldId xmlns:r="http://schemas.openxmlformats.org/officeDocument/2006/relationships" id="257" r:id="Rb06ae9aca03e4874"/>
    <p:sldId xmlns:r="http://schemas.openxmlformats.org/officeDocument/2006/relationships" id="258" r:id="R4a3b3222a52f423d"/>
    <p:sldId xmlns:r="http://schemas.openxmlformats.org/officeDocument/2006/relationships" id="259" r:id="Reeb3b39d364a4cbf"/>
    <p:sldId xmlns:r="http://schemas.openxmlformats.org/officeDocument/2006/relationships" id="260" r:id="Re1f99c8b3e6040fd"/>
    <p:sldId xmlns:r="http://schemas.openxmlformats.org/officeDocument/2006/relationships" id="261" r:id="R8f9825674241401a"/>
    <p:sldId xmlns:r="http://schemas.openxmlformats.org/officeDocument/2006/relationships" id="262" r:id="R91b1f8129245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f3955b0914e76" /><Relationship Type="http://schemas.openxmlformats.org/officeDocument/2006/relationships/slide" Target="/ppt/slides/slide1.xml" Id="Rf6741827a5cd4f42" /><Relationship Type="http://schemas.openxmlformats.org/officeDocument/2006/relationships/slide" Target="/ppt/slides/slide2.xml" Id="Rb06ae9aca03e4874" /><Relationship Type="http://schemas.openxmlformats.org/officeDocument/2006/relationships/slide" Target="/ppt/slides/slide3.xml" Id="R4a3b3222a52f423d" /><Relationship Type="http://schemas.openxmlformats.org/officeDocument/2006/relationships/slide" Target="/ppt/slides/slide4.xml" Id="Reeb3b39d364a4cbf" /><Relationship Type="http://schemas.openxmlformats.org/officeDocument/2006/relationships/slide" Target="/ppt/slides/slide5.xml" Id="Re1f99c8b3e6040fd" /><Relationship Type="http://schemas.openxmlformats.org/officeDocument/2006/relationships/slide" Target="/ppt/slides/slide6.xml" Id="R8f9825674241401a" /><Relationship Type="http://schemas.openxmlformats.org/officeDocument/2006/relationships/slide" Target="/ppt/slides/slide7.xml" Id="R91b1f8129245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1fbb5facb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4a22ea6514de9" /><Relationship Type="http://schemas.openxmlformats.org/officeDocument/2006/relationships/theme" Target="/ppt/slideMasters/theme/theme1.xml" Id="R80e37d5ad45648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4a22ea651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0ab0ec3a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54b2b9c74a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06a7af33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11334fa8c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5c2e9df5c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4c319d5e343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a37657e4d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8 535 564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11 302 553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Bessebergveien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921 760 094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