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fd0b4e1faa84dd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2ba6362af714be6"/>
  </p:sldMasterIdLst>
  <p:sldIdLst>
    <p:sldId xmlns:r="http://schemas.openxmlformats.org/officeDocument/2006/relationships" id="256" r:id="R59cb944a30644d91"/>
    <p:sldId xmlns:r="http://schemas.openxmlformats.org/officeDocument/2006/relationships" id="257" r:id="Rc242570e3b574ed6"/>
    <p:sldId xmlns:r="http://schemas.openxmlformats.org/officeDocument/2006/relationships" id="258" r:id="R2c2b0a7fd49b4ab2"/>
    <p:sldId xmlns:r="http://schemas.openxmlformats.org/officeDocument/2006/relationships" id="259" r:id="R76514237ab834605"/>
    <p:sldId xmlns:r="http://schemas.openxmlformats.org/officeDocument/2006/relationships" id="260" r:id="R3889327015644b26"/>
    <p:sldId xmlns:r="http://schemas.openxmlformats.org/officeDocument/2006/relationships" id="261" r:id="Rb7b6f6f2c6044789"/>
    <p:sldId xmlns:r="http://schemas.openxmlformats.org/officeDocument/2006/relationships" id="262" r:id="Rc7c0ad52738f41c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2ba6362af714be6" /><Relationship Type="http://schemas.openxmlformats.org/officeDocument/2006/relationships/slide" Target="/ppt/slides/slide1.xml" Id="R59cb944a30644d91" /><Relationship Type="http://schemas.openxmlformats.org/officeDocument/2006/relationships/slide" Target="/ppt/slides/slide2.xml" Id="Rc242570e3b574ed6" /><Relationship Type="http://schemas.openxmlformats.org/officeDocument/2006/relationships/slide" Target="/ppt/slides/slide3.xml" Id="R2c2b0a7fd49b4ab2" /><Relationship Type="http://schemas.openxmlformats.org/officeDocument/2006/relationships/slide" Target="/ppt/slides/slide4.xml" Id="R76514237ab834605" /><Relationship Type="http://schemas.openxmlformats.org/officeDocument/2006/relationships/slide" Target="/ppt/slides/slide5.xml" Id="R3889327015644b26" /><Relationship Type="http://schemas.openxmlformats.org/officeDocument/2006/relationships/slide" Target="/ppt/slides/slide6.xml" Id="Rb7b6f6f2c6044789" /><Relationship Type="http://schemas.openxmlformats.org/officeDocument/2006/relationships/slide" Target="/ppt/slides/slide7.xml" Id="Rc7c0ad52738f41c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fdc7b4f78864c5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c3d029b73a44419" /><Relationship Type="http://schemas.openxmlformats.org/officeDocument/2006/relationships/theme" Target="/ppt/slideMasters/theme/theme1.xml" Id="Rc67cf5c2e149431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c3d029b73a4441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fa486730a34483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b7c80d80ce0408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bc618b0c1784fd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f885e789b1e499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f5c604acd074b7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6fb548cc8944b89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5f24694acba43a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PINVEST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PINVEST AS ble etablert [år] og holder til i Kristiansand 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−3 253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38 037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2 065 916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2 097 890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ERIK TRÆDAL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Sømslia 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4637 Kristiansand 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921 751 540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PINVEST AS</a:t>
            </a:r>
          </a:p>
        </p:txBody>
      </p:sp>
    </p:spTree>
  </p:cSld>
  <p:clrMapOvr>
    <a:masterClrMapping xmlns:a="http://schemas.openxmlformats.org/drawingml/2006/main"/>
  </p:clrMapOvr>
</p:sld>
</file>