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80e81d393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c1f0cd310461e"/>
  </p:sldMasterIdLst>
  <p:sldIdLst>
    <p:sldId xmlns:r="http://schemas.openxmlformats.org/officeDocument/2006/relationships" id="256" r:id="R26e02b79cb3844fc"/>
    <p:sldId xmlns:r="http://schemas.openxmlformats.org/officeDocument/2006/relationships" id="257" r:id="R14ab15bb235c4a00"/>
    <p:sldId xmlns:r="http://schemas.openxmlformats.org/officeDocument/2006/relationships" id="258" r:id="R818fdef7a6a843da"/>
    <p:sldId xmlns:r="http://schemas.openxmlformats.org/officeDocument/2006/relationships" id="259" r:id="R0190774f0dea444f"/>
    <p:sldId xmlns:r="http://schemas.openxmlformats.org/officeDocument/2006/relationships" id="260" r:id="R9a6138af916d4e5e"/>
    <p:sldId xmlns:r="http://schemas.openxmlformats.org/officeDocument/2006/relationships" id="261" r:id="Ree0fd3e8a220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c1f0cd310461e" /><Relationship Type="http://schemas.openxmlformats.org/officeDocument/2006/relationships/slide" Target="/ppt/slides/slide1.xml" Id="R26e02b79cb3844fc" /><Relationship Type="http://schemas.openxmlformats.org/officeDocument/2006/relationships/slide" Target="/ppt/slides/slide2.xml" Id="R14ab15bb235c4a00" /><Relationship Type="http://schemas.openxmlformats.org/officeDocument/2006/relationships/slide" Target="/ppt/slides/slide3.xml" Id="R818fdef7a6a843da" /><Relationship Type="http://schemas.openxmlformats.org/officeDocument/2006/relationships/slide" Target="/ppt/slides/slide4.xml" Id="R0190774f0dea444f" /><Relationship Type="http://schemas.openxmlformats.org/officeDocument/2006/relationships/slide" Target="/ppt/slides/slide5.xml" Id="R9a6138af916d4e5e" /><Relationship Type="http://schemas.openxmlformats.org/officeDocument/2006/relationships/slide" Target="/ppt/slides/slide6.xml" Id="Ree0fd3e8a220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e0154fd04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1e7e764004ba7" /><Relationship Type="http://schemas.openxmlformats.org/officeDocument/2006/relationships/theme" Target="/ppt/slideMasters/theme/theme1.xml" Id="R084b01c59589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1e7e764004b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a42f03933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2f6a1bfa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c96e5487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d9f6c58aa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8b1b1517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639c48552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KORSEN PUB OG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KORSEN PUB OG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