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16ffdda8b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b486e70ea48e2"/>
  </p:sldMasterIdLst>
  <p:sldIdLst>
    <p:sldId xmlns:r="http://schemas.openxmlformats.org/officeDocument/2006/relationships" id="256" r:id="R25882ac2d7cd41f0"/>
    <p:sldId xmlns:r="http://schemas.openxmlformats.org/officeDocument/2006/relationships" id="257" r:id="Rd171dd82d98c40bf"/>
    <p:sldId xmlns:r="http://schemas.openxmlformats.org/officeDocument/2006/relationships" id="258" r:id="Rb2e006fc32c54435"/>
    <p:sldId xmlns:r="http://schemas.openxmlformats.org/officeDocument/2006/relationships" id="259" r:id="R99dd0c18338c4cb2"/>
    <p:sldId xmlns:r="http://schemas.openxmlformats.org/officeDocument/2006/relationships" id="260" r:id="R62edb6a0dc2d4139"/>
    <p:sldId xmlns:r="http://schemas.openxmlformats.org/officeDocument/2006/relationships" id="261" r:id="R28f5f5522ad8418b"/>
    <p:sldId xmlns:r="http://schemas.openxmlformats.org/officeDocument/2006/relationships" id="262" r:id="R3efff5c22d0b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b486e70ea48e2" /><Relationship Type="http://schemas.openxmlformats.org/officeDocument/2006/relationships/slide" Target="/ppt/slides/slide1.xml" Id="R25882ac2d7cd41f0" /><Relationship Type="http://schemas.openxmlformats.org/officeDocument/2006/relationships/slide" Target="/ppt/slides/slide2.xml" Id="Rd171dd82d98c40bf" /><Relationship Type="http://schemas.openxmlformats.org/officeDocument/2006/relationships/slide" Target="/ppt/slides/slide3.xml" Id="Rb2e006fc32c54435" /><Relationship Type="http://schemas.openxmlformats.org/officeDocument/2006/relationships/slide" Target="/ppt/slides/slide4.xml" Id="R99dd0c18338c4cb2" /><Relationship Type="http://schemas.openxmlformats.org/officeDocument/2006/relationships/slide" Target="/ppt/slides/slide5.xml" Id="R62edb6a0dc2d4139" /><Relationship Type="http://schemas.openxmlformats.org/officeDocument/2006/relationships/slide" Target="/ppt/slides/slide6.xml" Id="R28f5f5522ad8418b" /><Relationship Type="http://schemas.openxmlformats.org/officeDocument/2006/relationships/slide" Target="/ppt/slides/slide7.xml" Id="R3efff5c22d0b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da0574dac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d1b405f9c469a" /><Relationship Type="http://schemas.openxmlformats.org/officeDocument/2006/relationships/theme" Target="/ppt/slideMasters/theme/theme1.xml" Id="R3fa0dba8e0ba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d1b405f9c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01952bab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f81d3b614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4fec3c166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98f9c5cc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4b0d3b42a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bb07354a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d9ddc7b7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