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04a985f50f43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73f3127b784388"/>
  </p:sldMasterIdLst>
  <p:sldIdLst>
    <p:sldId xmlns:r="http://schemas.openxmlformats.org/officeDocument/2006/relationships" id="256" r:id="R9d1732599c4841b1"/>
    <p:sldId xmlns:r="http://schemas.openxmlformats.org/officeDocument/2006/relationships" id="257" r:id="R37a6092fb67a42e6"/>
    <p:sldId xmlns:r="http://schemas.openxmlformats.org/officeDocument/2006/relationships" id="258" r:id="R7e4761056a1e4c10"/>
    <p:sldId xmlns:r="http://schemas.openxmlformats.org/officeDocument/2006/relationships" id="259" r:id="Rf91e26abe67445c8"/>
    <p:sldId xmlns:r="http://schemas.openxmlformats.org/officeDocument/2006/relationships" id="260" r:id="R061dfb075ace4156"/>
    <p:sldId xmlns:r="http://schemas.openxmlformats.org/officeDocument/2006/relationships" id="261" r:id="Rdb2ae74e4b8349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73f3127b784388" /><Relationship Type="http://schemas.openxmlformats.org/officeDocument/2006/relationships/slide" Target="/ppt/slides/slide1.xml" Id="R9d1732599c4841b1" /><Relationship Type="http://schemas.openxmlformats.org/officeDocument/2006/relationships/slide" Target="/ppt/slides/slide2.xml" Id="R37a6092fb67a42e6" /><Relationship Type="http://schemas.openxmlformats.org/officeDocument/2006/relationships/slide" Target="/ppt/slides/slide3.xml" Id="R7e4761056a1e4c10" /><Relationship Type="http://schemas.openxmlformats.org/officeDocument/2006/relationships/slide" Target="/ppt/slides/slide4.xml" Id="Rf91e26abe67445c8" /><Relationship Type="http://schemas.openxmlformats.org/officeDocument/2006/relationships/slide" Target="/ppt/slides/slide5.xml" Id="R061dfb075ace4156" /><Relationship Type="http://schemas.openxmlformats.org/officeDocument/2006/relationships/slide" Target="/ppt/slides/slide6.xml" Id="Rdb2ae74e4b8349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e98677584b4e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0502bd6a84516" /><Relationship Type="http://schemas.openxmlformats.org/officeDocument/2006/relationships/theme" Target="/ppt/slideMasters/theme/theme1.xml" Id="Rd225bc6005934f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20502bd6a845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5a69b4ad14c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552c99dba4e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8af780e4e4b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544c9c8b146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fcda6ffc44d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8e0c06c8949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ASCENSUS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Sommerrogata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921 685 017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