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9f082d12034e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c9cc5f245d4382"/>
  </p:sldMasterIdLst>
  <p:sldIdLst>
    <p:sldId xmlns:r="http://schemas.openxmlformats.org/officeDocument/2006/relationships" id="256" r:id="R3d02a0cc158540a4"/>
    <p:sldId xmlns:r="http://schemas.openxmlformats.org/officeDocument/2006/relationships" id="257" r:id="Rf1e6f9793db64e4c"/>
    <p:sldId xmlns:r="http://schemas.openxmlformats.org/officeDocument/2006/relationships" id="258" r:id="R8718b20d1a114ea8"/>
    <p:sldId xmlns:r="http://schemas.openxmlformats.org/officeDocument/2006/relationships" id="259" r:id="R0961a0cea37a43cd"/>
    <p:sldId xmlns:r="http://schemas.openxmlformats.org/officeDocument/2006/relationships" id="260" r:id="Rf520fbc2b63b4015"/>
    <p:sldId xmlns:r="http://schemas.openxmlformats.org/officeDocument/2006/relationships" id="261" r:id="R47a3ec29678440b6"/>
    <p:sldId xmlns:r="http://schemas.openxmlformats.org/officeDocument/2006/relationships" id="262" r:id="Rcdeea8d5d75e41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c9cc5f245d4382" /><Relationship Type="http://schemas.openxmlformats.org/officeDocument/2006/relationships/slide" Target="/ppt/slides/slide1.xml" Id="R3d02a0cc158540a4" /><Relationship Type="http://schemas.openxmlformats.org/officeDocument/2006/relationships/slide" Target="/ppt/slides/slide2.xml" Id="Rf1e6f9793db64e4c" /><Relationship Type="http://schemas.openxmlformats.org/officeDocument/2006/relationships/slide" Target="/ppt/slides/slide3.xml" Id="R8718b20d1a114ea8" /><Relationship Type="http://schemas.openxmlformats.org/officeDocument/2006/relationships/slide" Target="/ppt/slides/slide4.xml" Id="R0961a0cea37a43cd" /><Relationship Type="http://schemas.openxmlformats.org/officeDocument/2006/relationships/slide" Target="/ppt/slides/slide5.xml" Id="Rf520fbc2b63b4015" /><Relationship Type="http://schemas.openxmlformats.org/officeDocument/2006/relationships/slide" Target="/ppt/slides/slide6.xml" Id="R47a3ec29678440b6" /><Relationship Type="http://schemas.openxmlformats.org/officeDocument/2006/relationships/slide" Target="/ppt/slides/slide7.xml" Id="Rcdeea8d5d75e41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3b7a1dfa5140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52ac467d94f5d" /><Relationship Type="http://schemas.openxmlformats.org/officeDocument/2006/relationships/theme" Target="/ppt/slideMasters/theme/theme1.xml" Id="R2e1a12934a4445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b52ac467d94f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5ec01a1fb4c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24254130b49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b6c501ec149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5701d48c541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bbd38ff5146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638aa251f4d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02c64718f41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APTUM &amp; WEBCODE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APTUM &amp; WEBCODE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5 590 805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PKW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JHESTÅS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921 677 340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