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8704e9a3d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28eecdde4488c"/>
  </p:sldMasterIdLst>
  <p:sldIdLst>
    <p:sldId xmlns:r="http://schemas.openxmlformats.org/officeDocument/2006/relationships" id="256" r:id="Rdbad3dbb8f574f16"/>
    <p:sldId xmlns:r="http://schemas.openxmlformats.org/officeDocument/2006/relationships" id="257" r:id="R8cc9b63b164a4c4f"/>
    <p:sldId xmlns:r="http://schemas.openxmlformats.org/officeDocument/2006/relationships" id="258" r:id="Rb7c833dba70741f3"/>
    <p:sldId xmlns:r="http://schemas.openxmlformats.org/officeDocument/2006/relationships" id="259" r:id="Rc627bd8b326d4dfa"/>
    <p:sldId xmlns:r="http://schemas.openxmlformats.org/officeDocument/2006/relationships" id="260" r:id="R5aae713541fe489a"/>
    <p:sldId xmlns:r="http://schemas.openxmlformats.org/officeDocument/2006/relationships" id="261" r:id="R18888ed1a4dc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28eecdde4488c" /><Relationship Type="http://schemas.openxmlformats.org/officeDocument/2006/relationships/slide" Target="/ppt/slides/slide1.xml" Id="Rdbad3dbb8f574f16" /><Relationship Type="http://schemas.openxmlformats.org/officeDocument/2006/relationships/slide" Target="/ppt/slides/slide2.xml" Id="R8cc9b63b164a4c4f" /><Relationship Type="http://schemas.openxmlformats.org/officeDocument/2006/relationships/slide" Target="/ppt/slides/slide3.xml" Id="Rb7c833dba70741f3" /><Relationship Type="http://schemas.openxmlformats.org/officeDocument/2006/relationships/slide" Target="/ppt/slides/slide4.xml" Id="Rc627bd8b326d4dfa" /><Relationship Type="http://schemas.openxmlformats.org/officeDocument/2006/relationships/slide" Target="/ppt/slides/slide5.xml" Id="R5aae713541fe489a" /><Relationship Type="http://schemas.openxmlformats.org/officeDocument/2006/relationships/slide" Target="/ppt/slides/slide6.xml" Id="R18888ed1a4dc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011eeb9f8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0f4ab05234932" /><Relationship Type="http://schemas.openxmlformats.org/officeDocument/2006/relationships/theme" Target="/ppt/slideMasters/theme/theme1.xml" Id="R7248be16c3d4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0f4ab052349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9d674356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aaaba3dbe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d4d60338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b2a260d7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b8e94686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a96df9396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