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7159263fe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a3094f06c4213"/>
  </p:sldMasterIdLst>
  <p:sldIdLst>
    <p:sldId xmlns:r="http://schemas.openxmlformats.org/officeDocument/2006/relationships" id="256" r:id="Ra5acb6e69ac541d0"/>
    <p:sldId xmlns:r="http://schemas.openxmlformats.org/officeDocument/2006/relationships" id="257" r:id="R56194c1284374c0d"/>
    <p:sldId xmlns:r="http://schemas.openxmlformats.org/officeDocument/2006/relationships" id="258" r:id="Rfa40a9d0c8e04ace"/>
    <p:sldId xmlns:r="http://schemas.openxmlformats.org/officeDocument/2006/relationships" id="259" r:id="R238655bf7d714eed"/>
    <p:sldId xmlns:r="http://schemas.openxmlformats.org/officeDocument/2006/relationships" id="260" r:id="R7ceeb38154eb427f"/>
    <p:sldId xmlns:r="http://schemas.openxmlformats.org/officeDocument/2006/relationships" id="261" r:id="R1ea355c336364e56"/>
    <p:sldId xmlns:r="http://schemas.openxmlformats.org/officeDocument/2006/relationships" id="262" r:id="R07b8ccabb719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a3094f06c4213" /><Relationship Type="http://schemas.openxmlformats.org/officeDocument/2006/relationships/slide" Target="/ppt/slides/slide1.xml" Id="Ra5acb6e69ac541d0" /><Relationship Type="http://schemas.openxmlformats.org/officeDocument/2006/relationships/slide" Target="/ppt/slides/slide2.xml" Id="R56194c1284374c0d" /><Relationship Type="http://schemas.openxmlformats.org/officeDocument/2006/relationships/slide" Target="/ppt/slides/slide3.xml" Id="Rfa40a9d0c8e04ace" /><Relationship Type="http://schemas.openxmlformats.org/officeDocument/2006/relationships/slide" Target="/ppt/slides/slide4.xml" Id="R238655bf7d714eed" /><Relationship Type="http://schemas.openxmlformats.org/officeDocument/2006/relationships/slide" Target="/ppt/slides/slide5.xml" Id="R7ceeb38154eb427f" /><Relationship Type="http://schemas.openxmlformats.org/officeDocument/2006/relationships/slide" Target="/ppt/slides/slide6.xml" Id="R1ea355c336364e56" /><Relationship Type="http://schemas.openxmlformats.org/officeDocument/2006/relationships/slide" Target="/ppt/slides/slide7.xml" Id="R07b8ccabb719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102b02744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b85b218ff4c31" /><Relationship Type="http://schemas.openxmlformats.org/officeDocument/2006/relationships/theme" Target="/ppt/slideMasters/theme/theme1.xml" Id="R2501f3e9c286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b85b218ff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1536a986b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f71524664a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639a4d3c7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de0480be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5c8e6a50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3facdfe7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c8ca1ff2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