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3baeb2547245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cb61b99d640d4"/>
  </p:sldMasterIdLst>
  <p:sldIdLst>
    <p:sldId xmlns:r="http://schemas.openxmlformats.org/officeDocument/2006/relationships" id="256" r:id="Re57ebe8fac9c45d0"/>
    <p:sldId xmlns:r="http://schemas.openxmlformats.org/officeDocument/2006/relationships" id="257" r:id="Re74086b8f5d744c1"/>
    <p:sldId xmlns:r="http://schemas.openxmlformats.org/officeDocument/2006/relationships" id="258" r:id="R2c08a39f9eee4017"/>
    <p:sldId xmlns:r="http://schemas.openxmlformats.org/officeDocument/2006/relationships" id="259" r:id="R279521b1047e42d7"/>
    <p:sldId xmlns:r="http://schemas.openxmlformats.org/officeDocument/2006/relationships" id="260" r:id="R3fe0f8d51d0b4246"/>
    <p:sldId xmlns:r="http://schemas.openxmlformats.org/officeDocument/2006/relationships" id="261" r:id="R5c463244b4e14cd5"/>
    <p:sldId xmlns:r="http://schemas.openxmlformats.org/officeDocument/2006/relationships" id="262" r:id="Rd30c464eb77243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cb61b99d640d4" /><Relationship Type="http://schemas.openxmlformats.org/officeDocument/2006/relationships/slide" Target="/ppt/slides/slide1.xml" Id="Re57ebe8fac9c45d0" /><Relationship Type="http://schemas.openxmlformats.org/officeDocument/2006/relationships/slide" Target="/ppt/slides/slide2.xml" Id="Re74086b8f5d744c1" /><Relationship Type="http://schemas.openxmlformats.org/officeDocument/2006/relationships/slide" Target="/ppt/slides/slide3.xml" Id="R2c08a39f9eee4017" /><Relationship Type="http://schemas.openxmlformats.org/officeDocument/2006/relationships/slide" Target="/ppt/slides/slide4.xml" Id="R279521b1047e42d7" /><Relationship Type="http://schemas.openxmlformats.org/officeDocument/2006/relationships/slide" Target="/ppt/slides/slide5.xml" Id="R3fe0f8d51d0b4246" /><Relationship Type="http://schemas.openxmlformats.org/officeDocument/2006/relationships/slide" Target="/ppt/slides/slide6.xml" Id="R5c463244b4e14cd5" /><Relationship Type="http://schemas.openxmlformats.org/officeDocument/2006/relationships/slide" Target="/ppt/slides/slide7.xml" Id="Rd30c464eb77243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53cc47a7c49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6a826999e44b1" /><Relationship Type="http://schemas.openxmlformats.org/officeDocument/2006/relationships/theme" Target="/ppt/slideMasters/theme/theme1.xml" Id="Rbf6703da9b644a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96a826999e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43b93ef2342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9e425e16543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14af55190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1c37d4db748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8d9ac460a4a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428eaeb6247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1d962a46948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HANSSEN MASKIN &amp; TRANSPORT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HANSSEN MASKIN &amp; TRANSPORT EIENDOM AS ble etablert [år] og holder til i Straumsjøen.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4 890 773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ANDRE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8475 Straumsjøen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921 664 559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