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dfe53940f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d046c32464607"/>
  </p:sldMasterIdLst>
  <p:sldIdLst>
    <p:sldId xmlns:r="http://schemas.openxmlformats.org/officeDocument/2006/relationships" id="256" r:id="R9dc2159dee664fbf"/>
    <p:sldId xmlns:r="http://schemas.openxmlformats.org/officeDocument/2006/relationships" id="257" r:id="R2594b0a88962435d"/>
    <p:sldId xmlns:r="http://schemas.openxmlformats.org/officeDocument/2006/relationships" id="258" r:id="Rba9680592a5f495d"/>
    <p:sldId xmlns:r="http://schemas.openxmlformats.org/officeDocument/2006/relationships" id="259" r:id="R1214b5def6f94ae2"/>
    <p:sldId xmlns:r="http://schemas.openxmlformats.org/officeDocument/2006/relationships" id="260" r:id="Re814c5b0db434ce7"/>
    <p:sldId xmlns:r="http://schemas.openxmlformats.org/officeDocument/2006/relationships" id="261" r:id="Rc74d9ddf595b475e"/>
    <p:sldId xmlns:r="http://schemas.openxmlformats.org/officeDocument/2006/relationships" id="262" r:id="R204eff796d28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d046c32464607" /><Relationship Type="http://schemas.openxmlformats.org/officeDocument/2006/relationships/slide" Target="/ppt/slides/slide1.xml" Id="R9dc2159dee664fbf" /><Relationship Type="http://schemas.openxmlformats.org/officeDocument/2006/relationships/slide" Target="/ppt/slides/slide2.xml" Id="R2594b0a88962435d" /><Relationship Type="http://schemas.openxmlformats.org/officeDocument/2006/relationships/slide" Target="/ppt/slides/slide3.xml" Id="Rba9680592a5f495d" /><Relationship Type="http://schemas.openxmlformats.org/officeDocument/2006/relationships/slide" Target="/ppt/slides/slide4.xml" Id="R1214b5def6f94ae2" /><Relationship Type="http://schemas.openxmlformats.org/officeDocument/2006/relationships/slide" Target="/ppt/slides/slide5.xml" Id="Re814c5b0db434ce7" /><Relationship Type="http://schemas.openxmlformats.org/officeDocument/2006/relationships/slide" Target="/ppt/slides/slide6.xml" Id="Rc74d9ddf595b475e" /><Relationship Type="http://schemas.openxmlformats.org/officeDocument/2006/relationships/slide" Target="/ppt/slides/slide7.xml" Id="R204eff796d28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5654a35c0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f31c608b437d" /><Relationship Type="http://schemas.openxmlformats.org/officeDocument/2006/relationships/theme" Target="/ppt/slideMasters/theme/theme1.xml" Id="R080e5ff6cb14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1f31c608b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948def7a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a996458a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c45e95a63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a212196b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26200b57a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a1b73f59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12950fe3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