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d044a8700844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e6ced7f12a46b8"/>
  </p:sldMasterIdLst>
  <p:sldIdLst>
    <p:sldId xmlns:r="http://schemas.openxmlformats.org/officeDocument/2006/relationships" id="256" r:id="Rfd011ad663d14c81"/>
    <p:sldId xmlns:r="http://schemas.openxmlformats.org/officeDocument/2006/relationships" id="257" r:id="R07c6dcc9959d4e9d"/>
    <p:sldId xmlns:r="http://schemas.openxmlformats.org/officeDocument/2006/relationships" id="258" r:id="Rbbd7348330dd407b"/>
    <p:sldId xmlns:r="http://schemas.openxmlformats.org/officeDocument/2006/relationships" id="259" r:id="R702a813fdb644017"/>
    <p:sldId xmlns:r="http://schemas.openxmlformats.org/officeDocument/2006/relationships" id="260" r:id="R6b42777b5300472d"/>
    <p:sldId xmlns:r="http://schemas.openxmlformats.org/officeDocument/2006/relationships" id="261" r:id="R86c620544d4d4ead"/>
    <p:sldId xmlns:r="http://schemas.openxmlformats.org/officeDocument/2006/relationships" id="262" r:id="R39c0736fda1743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e6ced7f12a46b8" /><Relationship Type="http://schemas.openxmlformats.org/officeDocument/2006/relationships/slide" Target="/ppt/slides/slide1.xml" Id="Rfd011ad663d14c81" /><Relationship Type="http://schemas.openxmlformats.org/officeDocument/2006/relationships/slide" Target="/ppt/slides/slide2.xml" Id="R07c6dcc9959d4e9d" /><Relationship Type="http://schemas.openxmlformats.org/officeDocument/2006/relationships/slide" Target="/ppt/slides/slide3.xml" Id="Rbbd7348330dd407b" /><Relationship Type="http://schemas.openxmlformats.org/officeDocument/2006/relationships/slide" Target="/ppt/slides/slide4.xml" Id="R702a813fdb644017" /><Relationship Type="http://schemas.openxmlformats.org/officeDocument/2006/relationships/slide" Target="/ppt/slides/slide5.xml" Id="R6b42777b5300472d" /><Relationship Type="http://schemas.openxmlformats.org/officeDocument/2006/relationships/slide" Target="/ppt/slides/slide6.xml" Id="R86c620544d4d4ead" /><Relationship Type="http://schemas.openxmlformats.org/officeDocument/2006/relationships/slide" Target="/ppt/slides/slide7.xml" Id="R39c0736fda1743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890d0fdd1349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83bd9d8054bcf" /><Relationship Type="http://schemas.openxmlformats.org/officeDocument/2006/relationships/theme" Target="/ppt/slideMasters/theme/theme1.xml" Id="R97fcee1e9f734c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f83bd9d8054b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721b346b842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76e88c1b342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45af60b1f43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f53dcdfe443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bb90d4454e4b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8988ada2e249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df5d46e8584c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HELBRA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HELBRA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HELBRA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HELBRA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HELBRA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HELBRA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53 232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427 481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3 218 113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3 226 348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HELBRA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HELLEN BRAATEN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HELBRA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Betzy Kjelsbergs vei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921 643 934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HELBRA AS</a:t>
            </a:r>
          </a:p>
        </p:txBody>
      </p:sp>
    </p:spTree>
  </p:cSld>
  <p:clrMapOvr>
    <a:masterClrMapping xmlns:a="http://schemas.openxmlformats.org/drawingml/2006/main"/>
  </p:clrMapOvr>
</p:sld>
</file>