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f662d6860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f23eb237a24ac5"/>
  </p:sldMasterIdLst>
  <p:sldIdLst>
    <p:sldId xmlns:r="http://schemas.openxmlformats.org/officeDocument/2006/relationships" id="256" r:id="R1bd9e72cd65e476d"/>
    <p:sldId xmlns:r="http://schemas.openxmlformats.org/officeDocument/2006/relationships" id="257" r:id="R8279b96991304e3c"/>
    <p:sldId xmlns:r="http://schemas.openxmlformats.org/officeDocument/2006/relationships" id="258" r:id="Rfff820c011b540e5"/>
    <p:sldId xmlns:r="http://schemas.openxmlformats.org/officeDocument/2006/relationships" id="259" r:id="R8b1f73c447ec4a51"/>
    <p:sldId xmlns:r="http://schemas.openxmlformats.org/officeDocument/2006/relationships" id="260" r:id="R76bcd87e813f44a7"/>
    <p:sldId xmlns:r="http://schemas.openxmlformats.org/officeDocument/2006/relationships" id="261" r:id="R7a41dfaa12b84eed"/>
    <p:sldId xmlns:r="http://schemas.openxmlformats.org/officeDocument/2006/relationships" id="262" r:id="R15462ef8f972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23eb237a24ac5" /><Relationship Type="http://schemas.openxmlformats.org/officeDocument/2006/relationships/slide" Target="/ppt/slides/slide1.xml" Id="R1bd9e72cd65e476d" /><Relationship Type="http://schemas.openxmlformats.org/officeDocument/2006/relationships/slide" Target="/ppt/slides/slide2.xml" Id="R8279b96991304e3c" /><Relationship Type="http://schemas.openxmlformats.org/officeDocument/2006/relationships/slide" Target="/ppt/slides/slide3.xml" Id="Rfff820c011b540e5" /><Relationship Type="http://schemas.openxmlformats.org/officeDocument/2006/relationships/slide" Target="/ppt/slides/slide4.xml" Id="R8b1f73c447ec4a51" /><Relationship Type="http://schemas.openxmlformats.org/officeDocument/2006/relationships/slide" Target="/ppt/slides/slide5.xml" Id="R76bcd87e813f44a7" /><Relationship Type="http://schemas.openxmlformats.org/officeDocument/2006/relationships/slide" Target="/ppt/slides/slide6.xml" Id="R7a41dfaa12b84eed" /><Relationship Type="http://schemas.openxmlformats.org/officeDocument/2006/relationships/slide" Target="/ppt/slides/slide7.xml" Id="R15462ef8f972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4fd27362e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3e5dbe1024942" /><Relationship Type="http://schemas.openxmlformats.org/officeDocument/2006/relationships/theme" Target="/ppt/slideMasters/theme/theme1.xml" Id="R0ce473c2ea1c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3e5dbe102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8ad4ec322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39796c3e0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ba543190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f6a0763d0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162d4612e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f3ec2985f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56c96a3a140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15 554 707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198 223 904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1 429 201 449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1 764 397 735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80,6 %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19,4 %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