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ba40c90c0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b3c8840e54a11"/>
  </p:sldMasterIdLst>
  <p:sldIdLst>
    <p:sldId xmlns:r="http://schemas.openxmlformats.org/officeDocument/2006/relationships" id="256" r:id="Rd6071c3d51fb4efb"/>
    <p:sldId xmlns:r="http://schemas.openxmlformats.org/officeDocument/2006/relationships" id="257" r:id="Rb160f681c7ed43ed"/>
    <p:sldId xmlns:r="http://schemas.openxmlformats.org/officeDocument/2006/relationships" id="258" r:id="R865ab14591ad4f60"/>
    <p:sldId xmlns:r="http://schemas.openxmlformats.org/officeDocument/2006/relationships" id="259" r:id="Reff2fae4a9c9498d"/>
    <p:sldId xmlns:r="http://schemas.openxmlformats.org/officeDocument/2006/relationships" id="260" r:id="R6252f021af0943ee"/>
    <p:sldId xmlns:r="http://schemas.openxmlformats.org/officeDocument/2006/relationships" id="261" r:id="R434b0944974340fb"/>
    <p:sldId xmlns:r="http://schemas.openxmlformats.org/officeDocument/2006/relationships" id="262" r:id="R88edec12b32a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b3c8840e54a11" /><Relationship Type="http://schemas.openxmlformats.org/officeDocument/2006/relationships/slide" Target="/ppt/slides/slide1.xml" Id="Rd6071c3d51fb4efb" /><Relationship Type="http://schemas.openxmlformats.org/officeDocument/2006/relationships/slide" Target="/ppt/slides/slide2.xml" Id="Rb160f681c7ed43ed" /><Relationship Type="http://schemas.openxmlformats.org/officeDocument/2006/relationships/slide" Target="/ppt/slides/slide3.xml" Id="R865ab14591ad4f60" /><Relationship Type="http://schemas.openxmlformats.org/officeDocument/2006/relationships/slide" Target="/ppt/slides/slide4.xml" Id="Reff2fae4a9c9498d" /><Relationship Type="http://schemas.openxmlformats.org/officeDocument/2006/relationships/slide" Target="/ppt/slides/slide5.xml" Id="R6252f021af0943ee" /><Relationship Type="http://schemas.openxmlformats.org/officeDocument/2006/relationships/slide" Target="/ppt/slides/slide6.xml" Id="R434b0944974340fb" /><Relationship Type="http://schemas.openxmlformats.org/officeDocument/2006/relationships/slide" Target="/ppt/slides/slide7.xml" Id="R88edec12b32a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41ae20536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795f7642490e" /><Relationship Type="http://schemas.openxmlformats.org/officeDocument/2006/relationships/theme" Target="/ppt/slideMasters/theme/theme1.xml" Id="R8e389c248e41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4795f7642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d1b5d160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1493cb724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17b0070ee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b04ed3a2c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05483f5de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a62dd315a45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d0222570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973 994 543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1 153 455 089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TROND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TRYGVE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VIERNESET INVESTERING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TRYGVE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ANNE GRETHE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