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ceadda25f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ea2d5ba22489c"/>
  </p:sldMasterIdLst>
  <p:sldIdLst>
    <p:sldId xmlns:r="http://schemas.openxmlformats.org/officeDocument/2006/relationships" id="256" r:id="R1bf1bf62331842a1"/>
    <p:sldId xmlns:r="http://schemas.openxmlformats.org/officeDocument/2006/relationships" id="257" r:id="Rf08086521d6643db"/>
    <p:sldId xmlns:r="http://schemas.openxmlformats.org/officeDocument/2006/relationships" id="258" r:id="R1217a9d7b0f04da6"/>
    <p:sldId xmlns:r="http://schemas.openxmlformats.org/officeDocument/2006/relationships" id="259" r:id="Rae989f20c92e4ab9"/>
    <p:sldId xmlns:r="http://schemas.openxmlformats.org/officeDocument/2006/relationships" id="260" r:id="R1e2ce349721643f9"/>
    <p:sldId xmlns:r="http://schemas.openxmlformats.org/officeDocument/2006/relationships" id="261" r:id="Ra617acf17de648ed"/>
    <p:sldId xmlns:r="http://schemas.openxmlformats.org/officeDocument/2006/relationships" id="262" r:id="R118207659dc3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ea2d5ba22489c" /><Relationship Type="http://schemas.openxmlformats.org/officeDocument/2006/relationships/slide" Target="/ppt/slides/slide1.xml" Id="R1bf1bf62331842a1" /><Relationship Type="http://schemas.openxmlformats.org/officeDocument/2006/relationships/slide" Target="/ppt/slides/slide2.xml" Id="Rf08086521d6643db" /><Relationship Type="http://schemas.openxmlformats.org/officeDocument/2006/relationships/slide" Target="/ppt/slides/slide3.xml" Id="R1217a9d7b0f04da6" /><Relationship Type="http://schemas.openxmlformats.org/officeDocument/2006/relationships/slide" Target="/ppt/slides/slide4.xml" Id="Rae989f20c92e4ab9" /><Relationship Type="http://schemas.openxmlformats.org/officeDocument/2006/relationships/slide" Target="/ppt/slides/slide5.xml" Id="R1e2ce349721643f9" /><Relationship Type="http://schemas.openxmlformats.org/officeDocument/2006/relationships/slide" Target="/ppt/slides/slide6.xml" Id="Ra617acf17de648ed" /><Relationship Type="http://schemas.openxmlformats.org/officeDocument/2006/relationships/slide" Target="/ppt/slides/slide7.xml" Id="R118207659dc3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ee912b32f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9b9d323f347b1" /><Relationship Type="http://schemas.openxmlformats.org/officeDocument/2006/relationships/theme" Target="/ppt/slideMasters/theme/theme1.xml" Id="Re7c0c495ac28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9b9d323f3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f7ab470d3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c4adaeb4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2e67a3c33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2b6e28d1c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682d2dbc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537b1107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586792ad2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