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a812c07636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dfa83b4df4449d"/>
  </p:sldMasterIdLst>
  <p:sldIdLst>
    <p:sldId xmlns:r="http://schemas.openxmlformats.org/officeDocument/2006/relationships" id="256" r:id="R607579177c854183"/>
    <p:sldId xmlns:r="http://schemas.openxmlformats.org/officeDocument/2006/relationships" id="257" r:id="R303987343f3c444d"/>
    <p:sldId xmlns:r="http://schemas.openxmlformats.org/officeDocument/2006/relationships" id="258" r:id="R3838736135f943d8"/>
    <p:sldId xmlns:r="http://schemas.openxmlformats.org/officeDocument/2006/relationships" id="259" r:id="Re5882e25ea65431e"/>
    <p:sldId xmlns:r="http://schemas.openxmlformats.org/officeDocument/2006/relationships" id="260" r:id="R97df7f57b5064053"/>
    <p:sldId xmlns:r="http://schemas.openxmlformats.org/officeDocument/2006/relationships" id="261" r:id="R8e5d916c87744e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fa83b4df4449d" /><Relationship Type="http://schemas.openxmlformats.org/officeDocument/2006/relationships/slide" Target="/ppt/slides/slide1.xml" Id="R607579177c854183" /><Relationship Type="http://schemas.openxmlformats.org/officeDocument/2006/relationships/slide" Target="/ppt/slides/slide2.xml" Id="R303987343f3c444d" /><Relationship Type="http://schemas.openxmlformats.org/officeDocument/2006/relationships/slide" Target="/ppt/slides/slide3.xml" Id="R3838736135f943d8" /><Relationship Type="http://schemas.openxmlformats.org/officeDocument/2006/relationships/slide" Target="/ppt/slides/slide4.xml" Id="Re5882e25ea65431e" /><Relationship Type="http://schemas.openxmlformats.org/officeDocument/2006/relationships/slide" Target="/ppt/slides/slide5.xml" Id="R97df7f57b5064053" /><Relationship Type="http://schemas.openxmlformats.org/officeDocument/2006/relationships/slide" Target="/ppt/slides/slide6.xml" Id="R8e5d916c87744e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516020b4e42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d5eb359174b93" /><Relationship Type="http://schemas.openxmlformats.org/officeDocument/2006/relationships/theme" Target="/ppt/slideMasters/theme/theme1.xml" Id="R861ffc0962ad44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7d5eb359174b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427b651db48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bd9245d2446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fea08089c45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cf360410642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a0e9677ba46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f75f7693841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